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9" r:id="rId3"/>
    <p:sldId id="261" r:id="rId4"/>
    <p:sldId id="258" r:id="rId5"/>
    <p:sldId id="260" r:id="rId6"/>
    <p:sldId id="266" r:id="rId7"/>
    <p:sldId id="298" r:id="rId8"/>
    <p:sldId id="299" r:id="rId9"/>
    <p:sldId id="306" r:id="rId10"/>
    <p:sldId id="308" r:id="rId11"/>
    <p:sldId id="300" r:id="rId12"/>
    <p:sldId id="301" r:id="rId13"/>
    <p:sldId id="302" r:id="rId14"/>
    <p:sldId id="303" r:id="rId15"/>
    <p:sldId id="304" r:id="rId16"/>
    <p:sldId id="305" r:id="rId17"/>
    <p:sldId id="309" r:id="rId18"/>
    <p:sldId id="310" r:id="rId19"/>
    <p:sldId id="311" r:id="rId20"/>
    <p:sldId id="312" r:id="rId21"/>
    <p:sldId id="313" r:id="rId22"/>
    <p:sldId id="314" r:id="rId23"/>
    <p:sldId id="315" r:id="rId24"/>
    <p:sldId id="316" r:id="rId25"/>
    <p:sldId id="317" r:id="rId26"/>
    <p:sldId id="318" r:id="rId27"/>
  </p:sldIdLst>
  <p:sldSz cx="9144000" cy="5143500" type="screen16x9"/>
  <p:notesSz cx="6858000" cy="9144000"/>
  <p:embeddedFontLst>
    <p:embeddedFont>
      <p:font typeface="Space Grotesk" pitchFamily="2" charset="77"/>
      <p:regular r:id="rId29"/>
      <p:bold r:id="rId30"/>
    </p:embeddedFont>
    <p:embeddedFont>
      <p:font typeface="Space Grotesk SemiBold"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28B410-17BA-498E-8414-2D0A62B353E4}">
  <a:tblStyle styleId="{6C28B410-17BA-498E-8414-2D0A62B353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678066-8657-4A2A-B25D-94401272A12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03"/>
  </p:normalViewPr>
  <p:slideViewPr>
    <p:cSldViewPr snapToGrid="0">
      <p:cViewPr>
        <p:scale>
          <a:sx n="155" d="100"/>
          <a:sy n="155" d="100"/>
        </p:scale>
        <p:origin x="64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58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371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89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85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4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8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48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82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50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72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b9d487d155_0_22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b9d487d155_0_22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48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3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35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781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68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206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82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b97266ab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b97266ab2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b97266ab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b97266ab2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7266ab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7266ab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54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09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b9d487d155_0_22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b9d487d155_0_2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94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977124"/>
            <a:ext cx="7036800" cy="1703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3100" y="2988146"/>
            <a:ext cx="2988000" cy="67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grpSp>
        <p:nvGrpSpPr>
          <p:cNvPr id="11" name="Google Shape;11;p2"/>
          <p:cNvGrpSpPr/>
          <p:nvPr/>
        </p:nvGrpSpPr>
        <p:grpSpPr>
          <a:xfrm>
            <a:off x="350675" y="287938"/>
            <a:ext cx="8547900" cy="4567625"/>
            <a:chOff x="350675" y="287938"/>
            <a:chExt cx="8547900" cy="4567625"/>
          </a:xfrm>
        </p:grpSpPr>
        <p:cxnSp>
          <p:nvCxnSpPr>
            <p:cNvPr id="12" name="Google Shape;12;p2"/>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3;p2"/>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14" name="Google Shape;14;p2"/>
          <p:cNvGrpSpPr/>
          <p:nvPr/>
        </p:nvGrpSpPr>
        <p:grpSpPr>
          <a:xfrm>
            <a:off x="-437896" y="539405"/>
            <a:ext cx="864333" cy="864453"/>
            <a:chOff x="131002" y="3665364"/>
            <a:chExt cx="599940" cy="600106"/>
          </a:xfrm>
        </p:grpSpPr>
        <p:sp>
          <p:nvSpPr>
            <p:cNvPr id="15" name="Google Shape;15;p2"/>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375"/>
        <p:cNvGrpSpPr/>
        <p:nvPr/>
      </p:nvGrpSpPr>
      <p:grpSpPr>
        <a:xfrm>
          <a:off x="0" y="0"/>
          <a:ext cx="0" cy="0"/>
          <a:chOff x="0" y="0"/>
          <a:chExt cx="0" cy="0"/>
        </a:xfrm>
      </p:grpSpPr>
      <p:sp>
        <p:nvSpPr>
          <p:cNvPr id="376" name="Google Shape;376;p13"/>
          <p:cNvSpPr txBox="1">
            <a:spLocks noGrp="1"/>
          </p:cNvSpPr>
          <p:nvPr>
            <p:ph type="title" hasCustomPrompt="1"/>
          </p:nvPr>
        </p:nvSpPr>
        <p:spPr>
          <a:xfrm>
            <a:off x="872375" y="1630674"/>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77" name="Google Shape;377;p13"/>
          <p:cNvSpPr txBox="1">
            <a:spLocks noGrp="1"/>
          </p:cNvSpPr>
          <p:nvPr>
            <p:ph type="title" idx="2" hasCustomPrompt="1"/>
          </p:nvPr>
        </p:nvSpPr>
        <p:spPr>
          <a:xfrm>
            <a:off x="872375" y="3227502"/>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78" name="Google Shape;378;p13"/>
          <p:cNvSpPr txBox="1">
            <a:spLocks noGrp="1"/>
          </p:cNvSpPr>
          <p:nvPr>
            <p:ph type="title" idx="3" hasCustomPrompt="1"/>
          </p:nvPr>
        </p:nvSpPr>
        <p:spPr>
          <a:xfrm>
            <a:off x="3419250" y="1630674"/>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79" name="Google Shape;379;p13"/>
          <p:cNvSpPr txBox="1">
            <a:spLocks noGrp="1"/>
          </p:cNvSpPr>
          <p:nvPr>
            <p:ph type="title" idx="4" hasCustomPrompt="1"/>
          </p:nvPr>
        </p:nvSpPr>
        <p:spPr>
          <a:xfrm>
            <a:off x="3419250" y="3227502"/>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80" name="Google Shape;380;p13"/>
          <p:cNvSpPr txBox="1">
            <a:spLocks noGrp="1"/>
          </p:cNvSpPr>
          <p:nvPr>
            <p:ph type="title" idx="5" hasCustomPrompt="1"/>
          </p:nvPr>
        </p:nvSpPr>
        <p:spPr>
          <a:xfrm>
            <a:off x="5966125" y="1630674"/>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81" name="Google Shape;381;p13"/>
          <p:cNvSpPr txBox="1">
            <a:spLocks noGrp="1"/>
          </p:cNvSpPr>
          <p:nvPr>
            <p:ph type="title" idx="6" hasCustomPrompt="1"/>
          </p:nvPr>
        </p:nvSpPr>
        <p:spPr>
          <a:xfrm>
            <a:off x="5966125" y="3227502"/>
            <a:ext cx="734700" cy="51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2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82" name="Google Shape;382;p13"/>
          <p:cNvSpPr txBox="1">
            <a:spLocks noGrp="1"/>
          </p:cNvSpPr>
          <p:nvPr>
            <p:ph type="subTitle" idx="1"/>
          </p:nvPr>
        </p:nvSpPr>
        <p:spPr>
          <a:xfrm>
            <a:off x="872375" y="214135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3" name="Google Shape;383;p13"/>
          <p:cNvSpPr txBox="1">
            <a:spLocks noGrp="1"/>
          </p:cNvSpPr>
          <p:nvPr>
            <p:ph type="subTitle" idx="7"/>
          </p:nvPr>
        </p:nvSpPr>
        <p:spPr>
          <a:xfrm>
            <a:off x="3419250" y="214135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4" name="Google Shape;384;p13"/>
          <p:cNvSpPr txBox="1">
            <a:spLocks noGrp="1"/>
          </p:cNvSpPr>
          <p:nvPr>
            <p:ph type="subTitle" idx="8"/>
          </p:nvPr>
        </p:nvSpPr>
        <p:spPr>
          <a:xfrm>
            <a:off x="5966125" y="214135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5" name="Google Shape;385;p13"/>
          <p:cNvSpPr txBox="1">
            <a:spLocks noGrp="1"/>
          </p:cNvSpPr>
          <p:nvPr>
            <p:ph type="subTitle" idx="9"/>
          </p:nvPr>
        </p:nvSpPr>
        <p:spPr>
          <a:xfrm>
            <a:off x="872375" y="373840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6" name="Google Shape;386;p13"/>
          <p:cNvSpPr txBox="1">
            <a:spLocks noGrp="1"/>
          </p:cNvSpPr>
          <p:nvPr>
            <p:ph type="subTitle" idx="13"/>
          </p:nvPr>
        </p:nvSpPr>
        <p:spPr>
          <a:xfrm>
            <a:off x="3419250" y="373840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7" name="Google Shape;387;p13"/>
          <p:cNvSpPr txBox="1">
            <a:spLocks noGrp="1"/>
          </p:cNvSpPr>
          <p:nvPr>
            <p:ph type="subTitle" idx="14"/>
          </p:nvPr>
        </p:nvSpPr>
        <p:spPr>
          <a:xfrm>
            <a:off x="5966125" y="3738400"/>
            <a:ext cx="23055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000"/>
              <a:buNone/>
              <a:defRPr sz="2000">
                <a:solidFill>
                  <a:schemeClr val="lt1"/>
                </a:solidFill>
                <a:latin typeface="Space Grotesk SemiBold"/>
                <a:ea typeface="Space Grotesk SemiBold"/>
                <a:cs typeface="Space Grotesk SemiBold"/>
                <a:sym typeface="Space Grotesk SemiBold"/>
              </a:defRPr>
            </a:lvl1pPr>
            <a:lvl2pPr lvl="1" rtl="0">
              <a:lnSpc>
                <a:spcPct val="100000"/>
              </a:lnSpc>
              <a:spcBef>
                <a:spcPts val="0"/>
              </a:spcBef>
              <a:spcAft>
                <a:spcPts val="0"/>
              </a:spcAft>
              <a:buClr>
                <a:schemeClr val="lt1"/>
              </a:buClr>
              <a:buSzPts val="2000"/>
              <a:buNone/>
              <a:defRPr sz="2000" b="1">
                <a:solidFill>
                  <a:schemeClr val="lt1"/>
                </a:solidFill>
              </a:defRPr>
            </a:lvl2pPr>
            <a:lvl3pPr lvl="2" rtl="0">
              <a:lnSpc>
                <a:spcPct val="100000"/>
              </a:lnSpc>
              <a:spcBef>
                <a:spcPts val="0"/>
              </a:spcBef>
              <a:spcAft>
                <a:spcPts val="0"/>
              </a:spcAft>
              <a:buClr>
                <a:schemeClr val="lt1"/>
              </a:buClr>
              <a:buSzPts val="2000"/>
              <a:buNone/>
              <a:defRPr sz="2000" b="1">
                <a:solidFill>
                  <a:schemeClr val="lt1"/>
                </a:solidFill>
              </a:defRPr>
            </a:lvl3pPr>
            <a:lvl4pPr lvl="3" rtl="0">
              <a:lnSpc>
                <a:spcPct val="100000"/>
              </a:lnSpc>
              <a:spcBef>
                <a:spcPts val="0"/>
              </a:spcBef>
              <a:spcAft>
                <a:spcPts val="0"/>
              </a:spcAft>
              <a:buClr>
                <a:schemeClr val="lt1"/>
              </a:buClr>
              <a:buSzPts val="2000"/>
              <a:buNone/>
              <a:defRPr sz="2000" b="1">
                <a:solidFill>
                  <a:schemeClr val="lt1"/>
                </a:solidFill>
              </a:defRPr>
            </a:lvl4pPr>
            <a:lvl5pPr lvl="4" rtl="0">
              <a:lnSpc>
                <a:spcPct val="100000"/>
              </a:lnSpc>
              <a:spcBef>
                <a:spcPts val="0"/>
              </a:spcBef>
              <a:spcAft>
                <a:spcPts val="0"/>
              </a:spcAft>
              <a:buClr>
                <a:schemeClr val="lt1"/>
              </a:buClr>
              <a:buSzPts val="2000"/>
              <a:buNone/>
              <a:defRPr sz="2000" b="1">
                <a:solidFill>
                  <a:schemeClr val="lt1"/>
                </a:solidFill>
              </a:defRPr>
            </a:lvl5pPr>
            <a:lvl6pPr lvl="5" rtl="0">
              <a:lnSpc>
                <a:spcPct val="100000"/>
              </a:lnSpc>
              <a:spcBef>
                <a:spcPts val="0"/>
              </a:spcBef>
              <a:spcAft>
                <a:spcPts val="0"/>
              </a:spcAft>
              <a:buClr>
                <a:schemeClr val="lt1"/>
              </a:buClr>
              <a:buSzPts val="2000"/>
              <a:buNone/>
              <a:defRPr sz="2000" b="1">
                <a:solidFill>
                  <a:schemeClr val="lt1"/>
                </a:solidFill>
              </a:defRPr>
            </a:lvl6pPr>
            <a:lvl7pPr lvl="6" rtl="0">
              <a:lnSpc>
                <a:spcPct val="100000"/>
              </a:lnSpc>
              <a:spcBef>
                <a:spcPts val="0"/>
              </a:spcBef>
              <a:spcAft>
                <a:spcPts val="0"/>
              </a:spcAft>
              <a:buClr>
                <a:schemeClr val="lt1"/>
              </a:buClr>
              <a:buSzPts val="2000"/>
              <a:buNone/>
              <a:defRPr sz="2000" b="1">
                <a:solidFill>
                  <a:schemeClr val="lt1"/>
                </a:solidFill>
              </a:defRPr>
            </a:lvl7pPr>
            <a:lvl8pPr lvl="7" rtl="0">
              <a:lnSpc>
                <a:spcPct val="100000"/>
              </a:lnSpc>
              <a:spcBef>
                <a:spcPts val="0"/>
              </a:spcBef>
              <a:spcAft>
                <a:spcPts val="0"/>
              </a:spcAft>
              <a:buClr>
                <a:schemeClr val="lt1"/>
              </a:buClr>
              <a:buSzPts val="2000"/>
              <a:buNone/>
              <a:defRPr sz="2000" b="1">
                <a:solidFill>
                  <a:schemeClr val="lt1"/>
                </a:solidFill>
              </a:defRPr>
            </a:lvl8pPr>
            <a:lvl9pPr lvl="8" rtl="0">
              <a:lnSpc>
                <a:spcPct val="100000"/>
              </a:lnSpc>
              <a:spcBef>
                <a:spcPts val="0"/>
              </a:spcBef>
              <a:spcAft>
                <a:spcPts val="0"/>
              </a:spcAft>
              <a:buClr>
                <a:schemeClr val="lt1"/>
              </a:buClr>
              <a:buSzPts val="2000"/>
              <a:buNone/>
              <a:defRPr sz="2000" b="1">
                <a:solidFill>
                  <a:schemeClr val="lt1"/>
                </a:solidFill>
              </a:defRPr>
            </a:lvl9pPr>
          </a:lstStyle>
          <a:p>
            <a:endParaRPr/>
          </a:p>
        </p:txBody>
      </p:sp>
      <p:sp>
        <p:nvSpPr>
          <p:cNvPr id="388" name="Google Shape;388;p13"/>
          <p:cNvSpPr txBox="1">
            <a:spLocks noGrp="1"/>
          </p:cNvSpPr>
          <p:nvPr>
            <p:ph type="title" idx="15"/>
          </p:nvPr>
        </p:nvSpPr>
        <p:spPr>
          <a:xfrm>
            <a:off x="713100" y="465504"/>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grpSp>
        <p:nvGrpSpPr>
          <p:cNvPr id="389" name="Google Shape;389;p13"/>
          <p:cNvGrpSpPr/>
          <p:nvPr/>
        </p:nvGrpSpPr>
        <p:grpSpPr>
          <a:xfrm>
            <a:off x="350675" y="287938"/>
            <a:ext cx="8547900" cy="4567625"/>
            <a:chOff x="350675" y="287938"/>
            <a:chExt cx="8547900" cy="4567625"/>
          </a:xfrm>
        </p:grpSpPr>
        <p:cxnSp>
          <p:nvCxnSpPr>
            <p:cNvPr id="390" name="Google Shape;390;p13"/>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13"/>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392" name="Google Shape;392;p13"/>
          <p:cNvGrpSpPr/>
          <p:nvPr/>
        </p:nvGrpSpPr>
        <p:grpSpPr>
          <a:xfrm>
            <a:off x="-373823" y="1029330"/>
            <a:ext cx="9903558" cy="2860378"/>
            <a:chOff x="-373823" y="1029330"/>
            <a:chExt cx="9903558" cy="2860378"/>
          </a:xfrm>
        </p:grpSpPr>
        <p:grpSp>
          <p:nvGrpSpPr>
            <p:cNvPr id="393" name="Google Shape;393;p13"/>
            <p:cNvGrpSpPr/>
            <p:nvPr/>
          </p:nvGrpSpPr>
          <p:grpSpPr>
            <a:xfrm>
              <a:off x="8665402" y="3025255"/>
              <a:ext cx="864333" cy="864453"/>
              <a:chOff x="131002" y="3665364"/>
              <a:chExt cx="599940" cy="600106"/>
            </a:xfrm>
          </p:grpSpPr>
          <p:sp>
            <p:nvSpPr>
              <p:cNvPr id="394" name="Google Shape;394;p1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1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1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99;p1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400;p1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401;p1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402;p1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3" name="Google Shape;403;p1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4" name="Google Shape;404;p13"/>
            <p:cNvGrpSpPr/>
            <p:nvPr/>
          </p:nvGrpSpPr>
          <p:grpSpPr>
            <a:xfrm>
              <a:off x="-373823" y="1029330"/>
              <a:ext cx="864333" cy="864453"/>
              <a:chOff x="131002" y="3665364"/>
              <a:chExt cx="599940" cy="600106"/>
            </a:xfrm>
          </p:grpSpPr>
          <p:sp>
            <p:nvSpPr>
              <p:cNvPr id="405" name="Google Shape;405;p1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1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1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408;p1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409;p1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410;p1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 name="Google Shape;411;p1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 name="Google Shape;412;p1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3" name="Google Shape;413;p1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4" name="Google Shape;414;p1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1"/>
        </a:solidFill>
        <a:effectLst/>
      </p:bgPr>
    </p:bg>
    <p:spTree>
      <p:nvGrpSpPr>
        <p:cNvPr id="1" name="Shape 779"/>
        <p:cNvGrpSpPr/>
        <p:nvPr/>
      </p:nvGrpSpPr>
      <p:grpSpPr>
        <a:xfrm>
          <a:off x="0" y="0"/>
          <a:ext cx="0" cy="0"/>
          <a:chOff x="0" y="0"/>
          <a:chExt cx="0" cy="0"/>
        </a:xfrm>
      </p:grpSpPr>
      <p:grpSp>
        <p:nvGrpSpPr>
          <p:cNvPr id="780" name="Google Shape;780;p24"/>
          <p:cNvGrpSpPr/>
          <p:nvPr/>
        </p:nvGrpSpPr>
        <p:grpSpPr>
          <a:xfrm>
            <a:off x="350675" y="287938"/>
            <a:ext cx="8547900" cy="4567625"/>
            <a:chOff x="350675" y="287938"/>
            <a:chExt cx="8547900" cy="4567625"/>
          </a:xfrm>
        </p:grpSpPr>
        <p:cxnSp>
          <p:nvCxnSpPr>
            <p:cNvPr id="781" name="Google Shape;781;p24"/>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782" name="Google Shape;782;p24"/>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783" name="Google Shape;783;p24"/>
          <p:cNvGrpSpPr/>
          <p:nvPr/>
        </p:nvGrpSpPr>
        <p:grpSpPr>
          <a:xfrm>
            <a:off x="-219521" y="3699610"/>
            <a:ext cx="750830" cy="751039"/>
            <a:chOff x="8626704" y="3145610"/>
            <a:chExt cx="750830" cy="751039"/>
          </a:xfrm>
        </p:grpSpPr>
        <p:sp>
          <p:nvSpPr>
            <p:cNvPr id="784" name="Google Shape;784;p24"/>
            <p:cNvSpPr/>
            <p:nvPr/>
          </p:nvSpPr>
          <p:spPr>
            <a:xfrm rot="-5400000" flipH="1">
              <a:off x="8626600" y="3145714"/>
              <a:ext cx="751039" cy="75083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24"/>
            <p:cNvSpPr/>
            <p:nvPr/>
          </p:nvSpPr>
          <p:spPr>
            <a:xfrm rot="-5400000" flipH="1">
              <a:off x="9066076" y="3355817"/>
              <a:ext cx="134791" cy="157708"/>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24"/>
            <p:cNvSpPr/>
            <p:nvPr/>
          </p:nvSpPr>
          <p:spPr>
            <a:xfrm rot="-5400000" flipH="1">
              <a:off x="9072222" y="3504878"/>
              <a:ext cx="131041" cy="153749"/>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24"/>
            <p:cNvSpPr/>
            <p:nvPr/>
          </p:nvSpPr>
          <p:spPr>
            <a:xfrm rot="-5400000" flipH="1">
              <a:off x="9009514" y="3585086"/>
              <a:ext cx="157708" cy="134583"/>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24"/>
            <p:cNvSpPr/>
            <p:nvPr/>
          </p:nvSpPr>
          <p:spPr>
            <a:xfrm rot="-5400000" flipH="1">
              <a:off x="8864619" y="3591232"/>
              <a:ext cx="153541" cy="131041"/>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24"/>
            <p:cNvSpPr/>
            <p:nvPr/>
          </p:nvSpPr>
          <p:spPr>
            <a:xfrm rot="-5400000" flipH="1">
              <a:off x="8803578" y="3528524"/>
              <a:ext cx="134583" cy="157916"/>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24"/>
            <p:cNvSpPr/>
            <p:nvPr/>
          </p:nvSpPr>
          <p:spPr>
            <a:xfrm rot="-5400000" flipH="1">
              <a:off x="8957431" y="3476545"/>
              <a:ext cx="89375" cy="89166"/>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24"/>
            <p:cNvSpPr/>
            <p:nvPr/>
          </p:nvSpPr>
          <p:spPr>
            <a:xfrm rot="-5400000" flipH="1">
              <a:off x="8800974" y="3383421"/>
              <a:ext cx="131041" cy="153749"/>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24"/>
            <p:cNvSpPr/>
            <p:nvPr/>
          </p:nvSpPr>
          <p:spPr>
            <a:xfrm rot="-5400000" flipH="1">
              <a:off x="8836911" y="3322483"/>
              <a:ext cx="157708" cy="134374"/>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24"/>
            <p:cNvSpPr/>
            <p:nvPr/>
          </p:nvSpPr>
          <p:spPr>
            <a:xfrm rot="-5400000" flipH="1">
              <a:off x="8985868" y="3319775"/>
              <a:ext cx="153749" cy="131249"/>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1"/>
        </a:solidFill>
        <a:effectLst/>
      </p:bgPr>
    </p:bg>
    <p:spTree>
      <p:nvGrpSpPr>
        <p:cNvPr id="1" name="Shape 794"/>
        <p:cNvGrpSpPr/>
        <p:nvPr/>
      </p:nvGrpSpPr>
      <p:grpSpPr>
        <a:xfrm>
          <a:off x="0" y="0"/>
          <a:ext cx="0" cy="0"/>
          <a:chOff x="0" y="0"/>
          <a:chExt cx="0" cy="0"/>
        </a:xfrm>
      </p:grpSpPr>
      <p:grpSp>
        <p:nvGrpSpPr>
          <p:cNvPr id="795" name="Google Shape;795;p25"/>
          <p:cNvGrpSpPr/>
          <p:nvPr/>
        </p:nvGrpSpPr>
        <p:grpSpPr>
          <a:xfrm>
            <a:off x="350675" y="287938"/>
            <a:ext cx="8547900" cy="4567625"/>
            <a:chOff x="350675" y="287938"/>
            <a:chExt cx="8547900" cy="4567625"/>
          </a:xfrm>
        </p:grpSpPr>
        <p:cxnSp>
          <p:nvCxnSpPr>
            <p:cNvPr id="796" name="Google Shape;796;p25"/>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797" name="Google Shape;797;p25"/>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798" name="Google Shape;798;p25"/>
          <p:cNvGrpSpPr/>
          <p:nvPr/>
        </p:nvGrpSpPr>
        <p:grpSpPr>
          <a:xfrm>
            <a:off x="73028" y="721660"/>
            <a:ext cx="9271607" cy="3712445"/>
            <a:chOff x="73028" y="721660"/>
            <a:chExt cx="9271607" cy="3712445"/>
          </a:xfrm>
        </p:grpSpPr>
        <p:grpSp>
          <p:nvGrpSpPr>
            <p:cNvPr id="799" name="Google Shape;799;p25"/>
            <p:cNvGrpSpPr/>
            <p:nvPr/>
          </p:nvGrpSpPr>
          <p:grpSpPr>
            <a:xfrm>
              <a:off x="8258903" y="721660"/>
              <a:ext cx="1085732" cy="1391420"/>
              <a:chOff x="8258903" y="721660"/>
              <a:chExt cx="1085732" cy="1391420"/>
            </a:xfrm>
          </p:grpSpPr>
          <p:grpSp>
            <p:nvGrpSpPr>
              <p:cNvPr id="800" name="Google Shape;800;p25"/>
              <p:cNvGrpSpPr/>
              <p:nvPr/>
            </p:nvGrpSpPr>
            <p:grpSpPr>
              <a:xfrm>
                <a:off x="8593804" y="721660"/>
                <a:ext cx="750830" cy="751039"/>
                <a:chOff x="8626704" y="3145610"/>
                <a:chExt cx="750830" cy="751039"/>
              </a:xfrm>
            </p:grpSpPr>
            <p:sp>
              <p:nvSpPr>
                <p:cNvPr id="801" name="Google Shape;801;p25"/>
                <p:cNvSpPr/>
                <p:nvPr/>
              </p:nvSpPr>
              <p:spPr>
                <a:xfrm rot="-5400000" flipH="1">
                  <a:off x="8626600" y="3145714"/>
                  <a:ext cx="751039" cy="75083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25"/>
                <p:cNvSpPr/>
                <p:nvPr/>
              </p:nvSpPr>
              <p:spPr>
                <a:xfrm rot="-5400000" flipH="1">
                  <a:off x="9066076" y="3355817"/>
                  <a:ext cx="134791" cy="157708"/>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25"/>
                <p:cNvSpPr/>
                <p:nvPr/>
              </p:nvSpPr>
              <p:spPr>
                <a:xfrm rot="-5400000" flipH="1">
                  <a:off x="9072222" y="3504878"/>
                  <a:ext cx="131041" cy="153749"/>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25"/>
                <p:cNvSpPr/>
                <p:nvPr/>
              </p:nvSpPr>
              <p:spPr>
                <a:xfrm rot="-5400000" flipH="1">
                  <a:off x="9009514" y="3585086"/>
                  <a:ext cx="157708" cy="134583"/>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25"/>
                <p:cNvSpPr/>
                <p:nvPr/>
              </p:nvSpPr>
              <p:spPr>
                <a:xfrm rot="-5400000" flipH="1">
                  <a:off x="8864619" y="3591232"/>
                  <a:ext cx="153541" cy="131041"/>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25"/>
                <p:cNvSpPr/>
                <p:nvPr/>
              </p:nvSpPr>
              <p:spPr>
                <a:xfrm rot="-5400000" flipH="1">
                  <a:off x="8803578" y="3528524"/>
                  <a:ext cx="134583" cy="157916"/>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25"/>
                <p:cNvSpPr/>
                <p:nvPr/>
              </p:nvSpPr>
              <p:spPr>
                <a:xfrm rot="-5400000" flipH="1">
                  <a:off x="8957431" y="3476545"/>
                  <a:ext cx="89375" cy="89166"/>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25"/>
                <p:cNvSpPr/>
                <p:nvPr/>
              </p:nvSpPr>
              <p:spPr>
                <a:xfrm rot="-5400000" flipH="1">
                  <a:off x="8800974" y="3383421"/>
                  <a:ext cx="131041" cy="153749"/>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25"/>
                <p:cNvSpPr/>
                <p:nvPr/>
              </p:nvSpPr>
              <p:spPr>
                <a:xfrm rot="-5400000" flipH="1">
                  <a:off x="8836911" y="3322483"/>
                  <a:ext cx="157708" cy="134374"/>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25"/>
                <p:cNvSpPr/>
                <p:nvPr/>
              </p:nvSpPr>
              <p:spPr>
                <a:xfrm rot="-5400000" flipH="1">
                  <a:off x="8985868" y="3319775"/>
                  <a:ext cx="153749" cy="131249"/>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1" name="Google Shape;811;p25"/>
              <p:cNvGrpSpPr/>
              <p:nvPr/>
            </p:nvGrpSpPr>
            <p:grpSpPr>
              <a:xfrm>
                <a:off x="8258903" y="1472744"/>
                <a:ext cx="640083" cy="640336"/>
                <a:chOff x="8626704" y="3145610"/>
                <a:chExt cx="750830" cy="751039"/>
              </a:xfrm>
            </p:grpSpPr>
            <p:sp>
              <p:nvSpPr>
                <p:cNvPr id="812" name="Google Shape;812;p25"/>
                <p:cNvSpPr/>
                <p:nvPr/>
              </p:nvSpPr>
              <p:spPr>
                <a:xfrm rot="-5400000" flipH="1">
                  <a:off x="8626600" y="3145714"/>
                  <a:ext cx="751039" cy="75083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25"/>
                <p:cNvSpPr/>
                <p:nvPr/>
              </p:nvSpPr>
              <p:spPr>
                <a:xfrm rot="-5400000" flipH="1">
                  <a:off x="9066076" y="3355817"/>
                  <a:ext cx="134791" cy="157708"/>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5"/>
                <p:cNvSpPr/>
                <p:nvPr/>
              </p:nvSpPr>
              <p:spPr>
                <a:xfrm rot="-5400000" flipH="1">
                  <a:off x="9072222" y="3504878"/>
                  <a:ext cx="131041" cy="153749"/>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5"/>
                <p:cNvSpPr/>
                <p:nvPr/>
              </p:nvSpPr>
              <p:spPr>
                <a:xfrm rot="-5400000" flipH="1">
                  <a:off x="9009514" y="3585086"/>
                  <a:ext cx="157708" cy="134583"/>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25"/>
                <p:cNvSpPr/>
                <p:nvPr/>
              </p:nvSpPr>
              <p:spPr>
                <a:xfrm rot="-5400000" flipH="1">
                  <a:off x="8864619" y="3591232"/>
                  <a:ext cx="153541" cy="131041"/>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25"/>
                <p:cNvSpPr/>
                <p:nvPr/>
              </p:nvSpPr>
              <p:spPr>
                <a:xfrm rot="-5400000" flipH="1">
                  <a:off x="8803578" y="3528524"/>
                  <a:ext cx="134583" cy="157916"/>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25"/>
                <p:cNvSpPr/>
                <p:nvPr/>
              </p:nvSpPr>
              <p:spPr>
                <a:xfrm rot="-5400000" flipH="1">
                  <a:off x="8957431" y="3476545"/>
                  <a:ext cx="89375" cy="89166"/>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5"/>
                <p:cNvSpPr/>
                <p:nvPr/>
              </p:nvSpPr>
              <p:spPr>
                <a:xfrm rot="-5400000" flipH="1">
                  <a:off x="8800974" y="3383421"/>
                  <a:ext cx="131041" cy="153749"/>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5"/>
                <p:cNvSpPr/>
                <p:nvPr/>
              </p:nvSpPr>
              <p:spPr>
                <a:xfrm rot="-5400000" flipH="1">
                  <a:off x="8836911" y="3322483"/>
                  <a:ext cx="157708" cy="134374"/>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25"/>
                <p:cNvSpPr/>
                <p:nvPr/>
              </p:nvSpPr>
              <p:spPr>
                <a:xfrm rot="-5400000" flipH="1">
                  <a:off x="8985868" y="3319775"/>
                  <a:ext cx="153749" cy="131249"/>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2" name="Google Shape;822;p25"/>
            <p:cNvGrpSpPr/>
            <p:nvPr/>
          </p:nvGrpSpPr>
          <p:grpSpPr>
            <a:xfrm>
              <a:off x="73028" y="3793769"/>
              <a:ext cx="640083" cy="640336"/>
              <a:chOff x="8626704" y="3145610"/>
              <a:chExt cx="750830" cy="751039"/>
            </a:xfrm>
          </p:grpSpPr>
          <p:sp>
            <p:nvSpPr>
              <p:cNvPr id="823" name="Google Shape;823;p25"/>
              <p:cNvSpPr/>
              <p:nvPr/>
            </p:nvSpPr>
            <p:spPr>
              <a:xfrm rot="-5400000" flipH="1">
                <a:off x="8626600" y="3145714"/>
                <a:ext cx="751039" cy="75083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5"/>
              <p:cNvSpPr/>
              <p:nvPr/>
            </p:nvSpPr>
            <p:spPr>
              <a:xfrm rot="-5400000" flipH="1">
                <a:off x="9066076" y="3355817"/>
                <a:ext cx="134791" cy="157708"/>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5" name="Google Shape;825;p25"/>
              <p:cNvSpPr/>
              <p:nvPr/>
            </p:nvSpPr>
            <p:spPr>
              <a:xfrm rot="-5400000" flipH="1">
                <a:off x="9072222" y="3504878"/>
                <a:ext cx="131041" cy="153749"/>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25"/>
              <p:cNvSpPr/>
              <p:nvPr/>
            </p:nvSpPr>
            <p:spPr>
              <a:xfrm rot="-5400000" flipH="1">
                <a:off x="9009514" y="3585086"/>
                <a:ext cx="157708" cy="134583"/>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25"/>
              <p:cNvSpPr/>
              <p:nvPr/>
            </p:nvSpPr>
            <p:spPr>
              <a:xfrm rot="-5400000" flipH="1">
                <a:off x="8864619" y="3591232"/>
                <a:ext cx="153541" cy="131041"/>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8" name="Google Shape;828;p25"/>
              <p:cNvSpPr/>
              <p:nvPr/>
            </p:nvSpPr>
            <p:spPr>
              <a:xfrm rot="-5400000" flipH="1">
                <a:off x="8803578" y="3528524"/>
                <a:ext cx="134583" cy="157916"/>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25"/>
              <p:cNvSpPr/>
              <p:nvPr/>
            </p:nvSpPr>
            <p:spPr>
              <a:xfrm rot="-5400000" flipH="1">
                <a:off x="8957431" y="3476545"/>
                <a:ext cx="89375" cy="89166"/>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25"/>
              <p:cNvSpPr/>
              <p:nvPr/>
            </p:nvSpPr>
            <p:spPr>
              <a:xfrm rot="-5400000" flipH="1">
                <a:off x="8800974" y="3383421"/>
                <a:ext cx="131041" cy="153749"/>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25"/>
              <p:cNvSpPr/>
              <p:nvPr/>
            </p:nvSpPr>
            <p:spPr>
              <a:xfrm rot="-5400000" flipH="1">
                <a:off x="8836911" y="3322483"/>
                <a:ext cx="157708" cy="134374"/>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25"/>
              <p:cNvSpPr/>
              <p:nvPr/>
            </p:nvSpPr>
            <p:spPr>
              <a:xfrm rot="-5400000" flipH="1">
                <a:off x="8985868" y="3319775"/>
                <a:ext cx="153749" cy="131249"/>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0" y="2224094"/>
            <a:ext cx="3852000" cy="934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5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7" name="Google Shape;27;p3"/>
          <p:cNvSpPr txBox="1">
            <a:spLocks noGrp="1"/>
          </p:cNvSpPr>
          <p:nvPr>
            <p:ph type="title" idx="2" hasCustomPrompt="1"/>
          </p:nvPr>
        </p:nvSpPr>
        <p:spPr>
          <a:xfrm>
            <a:off x="6927000" y="1132759"/>
            <a:ext cx="1497000" cy="998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7000"/>
              <a:buNone/>
              <a:defRPr sz="6200">
                <a:solidFill>
                  <a:schemeClr val="lt1"/>
                </a:solidFill>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grpSp>
        <p:nvGrpSpPr>
          <p:cNvPr id="28" name="Google Shape;28;p3"/>
          <p:cNvGrpSpPr/>
          <p:nvPr/>
        </p:nvGrpSpPr>
        <p:grpSpPr>
          <a:xfrm>
            <a:off x="350675" y="287938"/>
            <a:ext cx="8547900" cy="4567625"/>
            <a:chOff x="350675" y="287938"/>
            <a:chExt cx="8547900" cy="4567625"/>
          </a:xfrm>
        </p:grpSpPr>
        <p:cxnSp>
          <p:nvCxnSpPr>
            <p:cNvPr id="29" name="Google Shape;29;p3"/>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3"/>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31" name="Google Shape;31;p3"/>
          <p:cNvGrpSpPr/>
          <p:nvPr/>
        </p:nvGrpSpPr>
        <p:grpSpPr>
          <a:xfrm>
            <a:off x="8708698" y="3863455"/>
            <a:ext cx="864333" cy="864453"/>
            <a:chOff x="131002" y="3665364"/>
            <a:chExt cx="599940" cy="600106"/>
          </a:xfrm>
        </p:grpSpPr>
        <p:sp>
          <p:nvSpPr>
            <p:cNvPr id="32" name="Google Shape;32;p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713100" y="465504"/>
            <a:ext cx="77109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3200"/>
              <a:buNone/>
              <a:defRPr>
                <a:solidFill>
                  <a:schemeClr val="lt1"/>
                </a:solidFill>
              </a:defRPr>
            </a:lvl2pPr>
            <a:lvl3pPr lvl="2">
              <a:spcBef>
                <a:spcPts val="0"/>
              </a:spcBef>
              <a:spcAft>
                <a:spcPts val="0"/>
              </a:spcAft>
              <a:buClr>
                <a:schemeClr val="lt1"/>
              </a:buClr>
              <a:buSzPts val="3200"/>
              <a:buNone/>
              <a:defRPr>
                <a:solidFill>
                  <a:schemeClr val="lt1"/>
                </a:solidFill>
              </a:defRPr>
            </a:lvl3pPr>
            <a:lvl4pPr lvl="3">
              <a:spcBef>
                <a:spcPts val="0"/>
              </a:spcBef>
              <a:spcAft>
                <a:spcPts val="0"/>
              </a:spcAft>
              <a:buClr>
                <a:schemeClr val="lt1"/>
              </a:buClr>
              <a:buSzPts val="3200"/>
              <a:buNone/>
              <a:defRPr>
                <a:solidFill>
                  <a:schemeClr val="lt1"/>
                </a:solidFill>
              </a:defRPr>
            </a:lvl4pPr>
            <a:lvl5pPr lvl="4">
              <a:spcBef>
                <a:spcPts val="0"/>
              </a:spcBef>
              <a:spcAft>
                <a:spcPts val="0"/>
              </a:spcAft>
              <a:buClr>
                <a:schemeClr val="lt1"/>
              </a:buClr>
              <a:buSzPts val="3200"/>
              <a:buNone/>
              <a:defRPr>
                <a:solidFill>
                  <a:schemeClr val="lt1"/>
                </a:solidFill>
              </a:defRPr>
            </a:lvl5pPr>
            <a:lvl6pPr lvl="5">
              <a:spcBef>
                <a:spcPts val="0"/>
              </a:spcBef>
              <a:spcAft>
                <a:spcPts val="0"/>
              </a:spcAft>
              <a:buClr>
                <a:schemeClr val="lt1"/>
              </a:buClr>
              <a:buSzPts val="3200"/>
              <a:buNone/>
              <a:defRPr>
                <a:solidFill>
                  <a:schemeClr val="lt1"/>
                </a:solidFill>
              </a:defRPr>
            </a:lvl6pPr>
            <a:lvl7pPr lvl="6">
              <a:spcBef>
                <a:spcPts val="0"/>
              </a:spcBef>
              <a:spcAft>
                <a:spcPts val="0"/>
              </a:spcAft>
              <a:buClr>
                <a:schemeClr val="lt1"/>
              </a:buClr>
              <a:buSzPts val="3200"/>
              <a:buNone/>
              <a:defRPr>
                <a:solidFill>
                  <a:schemeClr val="lt1"/>
                </a:solidFill>
              </a:defRPr>
            </a:lvl7pPr>
            <a:lvl8pPr lvl="7">
              <a:spcBef>
                <a:spcPts val="0"/>
              </a:spcBef>
              <a:spcAft>
                <a:spcPts val="0"/>
              </a:spcAft>
              <a:buClr>
                <a:schemeClr val="lt1"/>
              </a:buClr>
              <a:buSzPts val="3200"/>
              <a:buNone/>
              <a:defRPr>
                <a:solidFill>
                  <a:schemeClr val="lt1"/>
                </a:solidFill>
              </a:defRPr>
            </a:lvl8pPr>
            <a:lvl9pPr lvl="8">
              <a:spcBef>
                <a:spcPts val="0"/>
              </a:spcBef>
              <a:spcAft>
                <a:spcPts val="0"/>
              </a:spcAft>
              <a:buClr>
                <a:schemeClr val="lt1"/>
              </a:buClr>
              <a:buSzPts val="3200"/>
              <a:buNone/>
              <a:defRPr>
                <a:solidFill>
                  <a:schemeClr val="lt1"/>
                </a:solidFill>
              </a:defRPr>
            </a:lvl9pPr>
          </a:lstStyle>
          <a:p>
            <a:endParaRPr/>
          </a:p>
        </p:txBody>
      </p:sp>
      <p:sp>
        <p:nvSpPr>
          <p:cNvPr id="83" name="Google Shape;83;p5"/>
          <p:cNvSpPr txBox="1">
            <a:spLocks noGrp="1"/>
          </p:cNvSpPr>
          <p:nvPr>
            <p:ph type="subTitle" idx="1"/>
          </p:nvPr>
        </p:nvSpPr>
        <p:spPr>
          <a:xfrm>
            <a:off x="1250863" y="2534038"/>
            <a:ext cx="3009900" cy="442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1pPr>
            <a:lvl2pPr lvl="1"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2pPr>
            <a:lvl3pPr lvl="2"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3pPr>
            <a:lvl4pPr lvl="3"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4pPr>
            <a:lvl5pPr lvl="4"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5pPr>
            <a:lvl6pPr lvl="5"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6pPr>
            <a:lvl7pPr lvl="6"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7pPr>
            <a:lvl8pPr lvl="7"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8pPr>
            <a:lvl9pPr lvl="8"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9pPr>
          </a:lstStyle>
          <a:p>
            <a:endParaRPr/>
          </a:p>
        </p:txBody>
      </p:sp>
      <p:sp>
        <p:nvSpPr>
          <p:cNvPr id="84" name="Google Shape;84;p5"/>
          <p:cNvSpPr txBox="1">
            <a:spLocks noGrp="1"/>
          </p:cNvSpPr>
          <p:nvPr>
            <p:ph type="subTitle" idx="2"/>
          </p:nvPr>
        </p:nvSpPr>
        <p:spPr>
          <a:xfrm>
            <a:off x="1250863" y="2912913"/>
            <a:ext cx="3009900" cy="12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
        <p:nvSpPr>
          <p:cNvPr id="85" name="Google Shape;85;p5"/>
          <p:cNvSpPr txBox="1">
            <a:spLocks noGrp="1"/>
          </p:cNvSpPr>
          <p:nvPr>
            <p:ph type="subTitle" idx="3"/>
          </p:nvPr>
        </p:nvSpPr>
        <p:spPr>
          <a:xfrm>
            <a:off x="4883237" y="2534038"/>
            <a:ext cx="3009900" cy="442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1pPr>
            <a:lvl2pPr lvl="1"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2pPr>
            <a:lvl3pPr lvl="2"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3pPr>
            <a:lvl4pPr lvl="3"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4pPr>
            <a:lvl5pPr lvl="4"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5pPr>
            <a:lvl6pPr lvl="5"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6pPr>
            <a:lvl7pPr lvl="6"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7pPr>
            <a:lvl8pPr lvl="7"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8pPr>
            <a:lvl9pPr lvl="8" algn="ctr" rtl="0">
              <a:lnSpc>
                <a:spcPct val="100000"/>
              </a:lnSpc>
              <a:spcBef>
                <a:spcPts val="0"/>
              </a:spcBef>
              <a:spcAft>
                <a:spcPts val="0"/>
              </a:spcAft>
              <a:buClr>
                <a:schemeClr val="lt1"/>
              </a:buClr>
              <a:buSzPts val="2000"/>
              <a:buFont typeface="Space Grotesk SemiBold"/>
              <a:buNone/>
              <a:defRPr sz="2000">
                <a:solidFill>
                  <a:schemeClr val="lt1"/>
                </a:solidFill>
                <a:latin typeface="Space Grotesk SemiBold"/>
                <a:ea typeface="Space Grotesk SemiBold"/>
                <a:cs typeface="Space Grotesk SemiBold"/>
                <a:sym typeface="Space Grotesk SemiBold"/>
              </a:defRPr>
            </a:lvl9pPr>
          </a:lstStyle>
          <a:p>
            <a:endParaRPr/>
          </a:p>
        </p:txBody>
      </p:sp>
      <p:sp>
        <p:nvSpPr>
          <p:cNvPr id="86" name="Google Shape;86;p5"/>
          <p:cNvSpPr txBox="1">
            <a:spLocks noGrp="1"/>
          </p:cNvSpPr>
          <p:nvPr>
            <p:ph type="subTitle" idx="4"/>
          </p:nvPr>
        </p:nvSpPr>
        <p:spPr>
          <a:xfrm>
            <a:off x="4883237" y="2912913"/>
            <a:ext cx="3009900" cy="12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grpSp>
        <p:nvGrpSpPr>
          <p:cNvPr id="87" name="Google Shape;87;p5"/>
          <p:cNvGrpSpPr/>
          <p:nvPr/>
        </p:nvGrpSpPr>
        <p:grpSpPr>
          <a:xfrm>
            <a:off x="350675" y="287938"/>
            <a:ext cx="8547900" cy="4567625"/>
            <a:chOff x="350675" y="287938"/>
            <a:chExt cx="8547900" cy="4567625"/>
          </a:xfrm>
        </p:grpSpPr>
        <p:cxnSp>
          <p:nvCxnSpPr>
            <p:cNvPr id="88" name="Google Shape;88;p5"/>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89;p5"/>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90" name="Google Shape;90;p5"/>
          <p:cNvGrpSpPr/>
          <p:nvPr/>
        </p:nvGrpSpPr>
        <p:grpSpPr>
          <a:xfrm>
            <a:off x="-370646" y="961349"/>
            <a:ext cx="9846257" cy="3638409"/>
            <a:chOff x="-370646" y="961349"/>
            <a:chExt cx="9846257" cy="3638409"/>
          </a:xfrm>
        </p:grpSpPr>
        <p:grpSp>
          <p:nvGrpSpPr>
            <p:cNvPr id="91" name="Google Shape;91;p5"/>
            <p:cNvGrpSpPr/>
            <p:nvPr/>
          </p:nvGrpSpPr>
          <p:grpSpPr>
            <a:xfrm rot="5400000">
              <a:off x="-528562" y="3360183"/>
              <a:ext cx="1397491" cy="1081660"/>
              <a:chOff x="5888880" y="2238480"/>
              <a:chExt cx="2414880" cy="1869120"/>
            </a:xfrm>
          </p:grpSpPr>
          <p:sp>
            <p:nvSpPr>
              <p:cNvPr id="92" name="Google Shape;92;p5"/>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5"/>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5"/>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5"/>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5"/>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5"/>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5"/>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5"/>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5"/>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5"/>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5"/>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5"/>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5"/>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5"/>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5"/>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5"/>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5"/>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5"/>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5"/>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5"/>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2" name="Google Shape;112;p5"/>
            <p:cNvGrpSpPr/>
            <p:nvPr/>
          </p:nvGrpSpPr>
          <p:grpSpPr>
            <a:xfrm>
              <a:off x="8611277" y="961349"/>
              <a:ext cx="864333" cy="864453"/>
              <a:chOff x="131002" y="3665364"/>
              <a:chExt cx="599940" cy="600106"/>
            </a:xfrm>
          </p:grpSpPr>
          <p:sp>
            <p:nvSpPr>
              <p:cNvPr id="113" name="Google Shape;113;p5"/>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5"/>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5"/>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5"/>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5"/>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5"/>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5"/>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5"/>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5"/>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5"/>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161"/>
        <p:cNvGrpSpPr/>
        <p:nvPr/>
      </p:nvGrpSpPr>
      <p:grpSpPr>
        <a:xfrm>
          <a:off x="0" y="0"/>
          <a:ext cx="0" cy="0"/>
          <a:chOff x="0" y="0"/>
          <a:chExt cx="0" cy="0"/>
        </a:xfrm>
      </p:grpSpPr>
      <p:sp>
        <p:nvSpPr>
          <p:cNvPr id="162" name="Google Shape;162;p7"/>
          <p:cNvSpPr txBox="1">
            <a:spLocks noGrp="1"/>
          </p:cNvSpPr>
          <p:nvPr>
            <p:ph type="body" idx="1"/>
          </p:nvPr>
        </p:nvSpPr>
        <p:spPr>
          <a:xfrm>
            <a:off x="713100" y="1965150"/>
            <a:ext cx="3764700" cy="18621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Char char="●"/>
              <a:defRPr sz="14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163" name="Google Shape;163;p7"/>
          <p:cNvSpPr txBox="1">
            <a:spLocks noGrp="1"/>
          </p:cNvSpPr>
          <p:nvPr>
            <p:ph type="title"/>
          </p:nvPr>
        </p:nvSpPr>
        <p:spPr>
          <a:xfrm>
            <a:off x="713100" y="1316250"/>
            <a:ext cx="3764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grpSp>
        <p:nvGrpSpPr>
          <p:cNvPr id="164" name="Google Shape;164;p7"/>
          <p:cNvGrpSpPr/>
          <p:nvPr/>
        </p:nvGrpSpPr>
        <p:grpSpPr>
          <a:xfrm>
            <a:off x="350675" y="287938"/>
            <a:ext cx="8547900" cy="4567625"/>
            <a:chOff x="350675" y="287938"/>
            <a:chExt cx="8547900" cy="4567625"/>
          </a:xfrm>
        </p:grpSpPr>
        <p:cxnSp>
          <p:nvCxnSpPr>
            <p:cNvPr id="165" name="Google Shape;165;p7"/>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166" name="Google Shape;166;p7"/>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sp>
        <p:nvSpPr>
          <p:cNvPr id="167" name="Google Shape;167;p7"/>
          <p:cNvSpPr>
            <a:spLocks noGrp="1"/>
          </p:cNvSpPr>
          <p:nvPr>
            <p:ph type="pic" idx="2"/>
          </p:nvPr>
        </p:nvSpPr>
        <p:spPr>
          <a:xfrm>
            <a:off x="5298975" y="940513"/>
            <a:ext cx="3021600" cy="3262500"/>
          </a:xfrm>
          <a:prstGeom prst="rect">
            <a:avLst/>
          </a:prstGeom>
          <a:noFill/>
          <a:ln>
            <a:noFill/>
          </a:ln>
        </p:spPr>
      </p:sp>
      <p:grpSp>
        <p:nvGrpSpPr>
          <p:cNvPr id="168" name="Google Shape;168;p7"/>
          <p:cNvGrpSpPr/>
          <p:nvPr/>
        </p:nvGrpSpPr>
        <p:grpSpPr>
          <a:xfrm>
            <a:off x="-427776" y="451805"/>
            <a:ext cx="9957512" cy="4152205"/>
            <a:chOff x="-427776" y="451805"/>
            <a:chExt cx="9957512" cy="4152205"/>
          </a:xfrm>
        </p:grpSpPr>
        <p:grpSp>
          <p:nvGrpSpPr>
            <p:cNvPr id="169" name="Google Shape;169;p7"/>
            <p:cNvGrpSpPr/>
            <p:nvPr/>
          </p:nvGrpSpPr>
          <p:grpSpPr>
            <a:xfrm rot="-5400000" flipH="1">
              <a:off x="-585692" y="3364434"/>
              <a:ext cx="1397491" cy="1081660"/>
              <a:chOff x="5888880" y="2238480"/>
              <a:chExt cx="2414880" cy="1869120"/>
            </a:xfrm>
          </p:grpSpPr>
          <p:sp>
            <p:nvSpPr>
              <p:cNvPr id="170" name="Google Shape;170;p7"/>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7"/>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7"/>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7"/>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7"/>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7"/>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7"/>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7"/>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7"/>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7"/>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7"/>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7"/>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7"/>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7"/>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7"/>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7"/>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7"/>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7"/>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7"/>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7"/>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0" name="Google Shape;190;p7"/>
            <p:cNvGrpSpPr/>
            <p:nvPr/>
          </p:nvGrpSpPr>
          <p:grpSpPr>
            <a:xfrm>
              <a:off x="8665402" y="451805"/>
              <a:ext cx="864333" cy="864453"/>
              <a:chOff x="131002" y="3665364"/>
              <a:chExt cx="599940" cy="600106"/>
            </a:xfrm>
          </p:grpSpPr>
          <p:sp>
            <p:nvSpPr>
              <p:cNvPr id="191" name="Google Shape;191;p7"/>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7"/>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7"/>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7"/>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7"/>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7"/>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7"/>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7"/>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7"/>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7"/>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01"/>
        <p:cNvGrpSpPr/>
        <p:nvPr/>
      </p:nvGrpSpPr>
      <p:grpSpPr>
        <a:xfrm>
          <a:off x="0" y="0"/>
          <a:ext cx="0" cy="0"/>
          <a:chOff x="0" y="0"/>
          <a:chExt cx="0" cy="0"/>
        </a:xfrm>
      </p:grpSpPr>
      <p:sp>
        <p:nvSpPr>
          <p:cNvPr id="202" name="Google Shape;202;p8"/>
          <p:cNvSpPr txBox="1">
            <a:spLocks noGrp="1"/>
          </p:cNvSpPr>
          <p:nvPr>
            <p:ph type="title"/>
          </p:nvPr>
        </p:nvSpPr>
        <p:spPr>
          <a:xfrm>
            <a:off x="1388100" y="865063"/>
            <a:ext cx="6367800" cy="3413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endParaRPr/>
          </a:p>
        </p:txBody>
      </p:sp>
      <p:grpSp>
        <p:nvGrpSpPr>
          <p:cNvPr id="203" name="Google Shape;203;p8"/>
          <p:cNvGrpSpPr/>
          <p:nvPr/>
        </p:nvGrpSpPr>
        <p:grpSpPr>
          <a:xfrm>
            <a:off x="350675" y="287938"/>
            <a:ext cx="8547900" cy="4567625"/>
            <a:chOff x="350675" y="287938"/>
            <a:chExt cx="8547900" cy="4567625"/>
          </a:xfrm>
        </p:grpSpPr>
        <p:cxnSp>
          <p:nvCxnSpPr>
            <p:cNvPr id="204" name="Google Shape;204;p8"/>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205" name="Google Shape;205;p8"/>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206" name="Google Shape;206;p8"/>
          <p:cNvGrpSpPr/>
          <p:nvPr/>
        </p:nvGrpSpPr>
        <p:grpSpPr>
          <a:xfrm flipH="1">
            <a:off x="-370646" y="732749"/>
            <a:ext cx="9846257" cy="3638409"/>
            <a:chOff x="-370646" y="961349"/>
            <a:chExt cx="9846257" cy="3638409"/>
          </a:xfrm>
        </p:grpSpPr>
        <p:grpSp>
          <p:nvGrpSpPr>
            <p:cNvPr id="207" name="Google Shape;207;p8"/>
            <p:cNvGrpSpPr/>
            <p:nvPr/>
          </p:nvGrpSpPr>
          <p:grpSpPr>
            <a:xfrm rot="5400000">
              <a:off x="-528562" y="3360183"/>
              <a:ext cx="1397491" cy="1081660"/>
              <a:chOff x="5888880" y="2238480"/>
              <a:chExt cx="2414880" cy="1869120"/>
            </a:xfrm>
          </p:grpSpPr>
          <p:sp>
            <p:nvSpPr>
              <p:cNvPr id="208" name="Google Shape;208;p8"/>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8"/>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8"/>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8"/>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8"/>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8"/>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8"/>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8"/>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8"/>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8"/>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8"/>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8"/>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8"/>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8"/>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8"/>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8"/>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8"/>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8"/>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8"/>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227;p8"/>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28" name="Google Shape;228;p8"/>
            <p:cNvGrpSpPr/>
            <p:nvPr/>
          </p:nvGrpSpPr>
          <p:grpSpPr>
            <a:xfrm>
              <a:off x="8611277" y="961349"/>
              <a:ext cx="864333" cy="864453"/>
              <a:chOff x="131002" y="3665364"/>
              <a:chExt cx="599940" cy="600106"/>
            </a:xfrm>
          </p:grpSpPr>
          <p:sp>
            <p:nvSpPr>
              <p:cNvPr id="229" name="Google Shape;229;p8"/>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8"/>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8"/>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8"/>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8"/>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8"/>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8"/>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8"/>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8"/>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8"/>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239"/>
        <p:cNvGrpSpPr/>
        <p:nvPr/>
      </p:nvGrpSpPr>
      <p:grpSpPr>
        <a:xfrm>
          <a:off x="0" y="0"/>
          <a:ext cx="0" cy="0"/>
          <a:chOff x="0" y="0"/>
          <a:chExt cx="0" cy="0"/>
        </a:xfrm>
      </p:grpSpPr>
      <p:sp>
        <p:nvSpPr>
          <p:cNvPr id="240" name="Google Shape;240;p9"/>
          <p:cNvSpPr txBox="1">
            <a:spLocks noGrp="1"/>
          </p:cNvSpPr>
          <p:nvPr>
            <p:ph type="subTitle" idx="1"/>
          </p:nvPr>
        </p:nvSpPr>
        <p:spPr>
          <a:xfrm>
            <a:off x="2082600" y="2295072"/>
            <a:ext cx="49788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grpSp>
        <p:nvGrpSpPr>
          <p:cNvPr id="241" name="Google Shape;241;p9"/>
          <p:cNvGrpSpPr/>
          <p:nvPr/>
        </p:nvGrpSpPr>
        <p:grpSpPr>
          <a:xfrm>
            <a:off x="350675" y="287938"/>
            <a:ext cx="8547900" cy="4567625"/>
            <a:chOff x="350675" y="287938"/>
            <a:chExt cx="8547900" cy="4567625"/>
          </a:xfrm>
        </p:grpSpPr>
        <p:cxnSp>
          <p:nvCxnSpPr>
            <p:cNvPr id="242" name="Google Shape;242;p9"/>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243" name="Google Shape;243;p9"/>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sp>
        <p:nvSpPr>
          <p:cNvPr id="244" name="Google Shape;244;p9"/>
          <p:cNvSpPr txBox="1">
            <a:spLocks noGrp="1"/>
          </p:cNvSpPr>
          <p:nvPr>
            <p:ph type="title"/>
          </p:nvPr>
        </p:nvSpPr>
        <p:spPr>
          <a:xfrm>
            <a:off x="2082600" y="1613328"/>
            <a:ext cx="497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a:solidFill>
                  <a:schemeClr val="lt1"/>
                </a:solidFill>
              </a:defRPr>
            </a:lvl1pPr>
            <a:lvl2pPr lvl="1" algn="ctr" rtl="0">
              <a:spcBef>
                <a:spcPts val="0"/>
              </a:spcBef>
              <a:spcAft>
                <a:spcPts val="0"/>
              </a:spcAft>
              <a:buClr>
                <a:schemeClr val="lt1"/>
              </a:buClr>
              <a:buSzPts val="3200"/>
              <a:buNone/>
              <a:defRPr>
                <a:solidFill>
                  <a:schemeClr val="lt1"/>
                </a:solidFill>
              </a:defRPr>
            </a:lvl2pPr>
            <a:lvl3pPr lvl="2" algn="ctr" rtl="0">
              <a:spcBef>
                <a:spcPts val="0"/>
              </a:spcBef>
              <a:spcAft>
                <a:spcPts val="0"/>
              </a:spcAft>
              <a:buClr>
                <a:schemeClr val="lt1"/>
              </a:buClr>
              <a:buSzPts val="3200"/>
              <a:buNone/>
              <a:defRPr>
                <a:solidFill>
                  <a:schemeClr val="lt1"/>
                </a:solidFill>
              </a:defRPr>
            </a:lvl3pPr>
            <a:lvl4pPr lvl="3" algn="ctr" rtl="0">
              <a:spcBef>
                <a:spcPts val="0"/>
              </a:spcBef>
              <a:spcAft>
                <a:spcPts val="0"/>
              </a:spcAft>
              <a:buClr>
                <a:schemeClr val="lt1"/>
              </a:buClr>
              <a:buSzPts val="3200"/>
              <a:buNone/>
              <a:defRPr>
                <a:solidFill>
                  <a:schemeClr val="lt1"/>
                </a:solidFill>
              </a:defRPr>
            </a:lvl4pPr>
            <a:lvl5pPr lvl="4" algn="ctr" rtl="0">
              <a:spcBef>
                <a:spcPts val="0"/>
              </a:spcBef>
              <a:spcAft>
                <a:spcPts val="0"/>
              </a:spcAft>
              <a:buClr>
                <a:schemeClr val="lt1"/>
              </a:buClr>
              <a:buSzPts val="3200"/>
              <a:buNone/>
              <a:defRPr>
                <a:solidFill>
                  <a:schemeClr val="lt1"/>
                </a:solidFill>
              </a:defRPr>
            </a:lvl5pPr>
            <a:lvl6pPr lvl="5" algn="ctr" rtl="0">
              <a:spcBef>
                <a:spcPts val="0"/>
              </a:spcBef>
              <a:spcAft>
                <a:spcPts val="0"/>
              </a:spcAft>
              <a:buClr>
                <a:schemeClr val="lt1"/>
              </a:buClr>
              <a:buSzPts val="3200"/>
              <a:buNone/>
              <a:defRPr>
                <a:solidFill>
                  <a:schemeClr val="lt1"/>
                </a:solidFill>
              </a:defRPr>
            </a:lvl6pPr>
            <a:lvl7pPr lvl="6" algn="ctr" rtl="0">
              <a:spcBef>
                <a:spcPts val="0"/>
              </a:spcBef>
              <a:spcAft>
                <a:spcPts val="0"/>
              </a:spcAft>
              <a:buClr>
                <a:schemeClr val="lt1"/>
              </a:buClr>
              <a:buSzPts val="3200"/>
              <a:buNone/>
              <a:defRPr>
                <a:solidFill>
                  <a:schemeClr val="lt1"/>
                </a:solidFill>
              </a:defRPr>
            </a:lvl7pPr>
            <a:lvl8pPr lvl="7" algn="ctr" rtl="0">
              <a:spcBef>
                <a:spcPts val="0"/>
              </a:spcBef>
              <a:spcAft>
                <a:spcPts val="0"/>
              </a:spcAft>
              <a:buClr>
                <a:schemeClr val="lt1"/>
              </a:buClr>
              <a:buSzPts val="3200"/>
              <a:buNone/>
              <a:defRPr>
                <a:solidFill>
                  <a:schemeClr val="lt1"/>
                </a:solidFill>
              </a:defRPr>
            </a:lvl8pPr>
            <a:lvl9pPr lvl="8" algn="ctr" rtl="0">
              <a:spcBef>
                <a:spcPts val="0"/>
              </a:spcBef>
              <a:spcAft>
                <a:spcPts val="0"/>
              </a:spcAft>
              <a:buClr>
                <a:schemeClr val="lt1"/>
              </a:buClr>
              <a:buSzPts val="3200"/>
              <a:buNone/>
              <a:defRPr>
                <a:solidFill>
                  <a:schemeClr val="lt1"/>
                </a:solidFill>
              </a:defRPr>
            </a:lvl9pPr>
          </a:lstStyle>
          <a:p>
            <a:endParaRPr/>
          </a:p>
        </p:txBody>
      </p:sp>
      <p:grpSp>
        <p:nvGrpSpPr>
          <p:cNvPr id="245" name="Google Shape;245;p9"/>
          <p:cNvGrpSpPr/>
          <p:nvPr/>
        </p:nvGrpSpPr>
        <p:grpSpPr>
          <a:xfrm flipH="1">
            <a:off x="-359876" y="539411"/>
            <a:ext cx="9728160" cy="4140799"/>
            <a:chOff x="-359876" y="539411"/>
            <a:chExt cx="9728160" cy="4140799"/>
          </a:xfrm>
        </p:grpSpPr>
        <p:grpSp>
          <p:nvGrpSpPr>
            <p:cNvPr id="246" name="Google Shape;246;p9"/>
            <p:cNvGrpSpPr/>
            <p:nvPr/>
          </p:nvGrpSpPr>
          <p:grpSpPr>
            <a:xfrm rot="-5400000" flipH="1">
              <a:off x="8128708" y="3440634"/>
              <a:ext cx="1397491" cy="1081660"/>
              <a:chOff x="5888880" y="2238480"/>
              <a:chExt cx="2414880" cy="1869120"/>
            </a:xfrm>
          </p:grpSpPr>
          <p:sp>
            <p:nvSpPr>
              <p:cNvPr id="247" name="Google Shape;247;p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248;p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249;p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 name="Google Shape;250;p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251;p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252;p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 name="Google Shape;253;p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 name="Google Shape;254;p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5" name="Google Shape;255;p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256;p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258;p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259;p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 name="Google Shape;264;p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 name="Google Shape;265;p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 name="Google Shape;267;p9"/>
            <p:cNvGrpSpPr/>
            <p:nvPr/>
          </p:nvGrpSpPr>
          <p:grpSpPr>
            <a:xfrm>
              <a:off x="7941479" y="539411"/>
              <a:ext cx="719568" cy="719648"/>
              <a:chOff x="131002" y="3665364"/>
              <a:chExt cx="599940" cy="600106"/>
            </a:xfrm>
          </p:grpSpPr>
          <p:sp>
            <p:nvSpPr>
              <p:cNvPr id="268" name="Google Shape;268;p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272;p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273;p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276;p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277;p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8" name="Google Shape;278;p9"/>
            <p:cNvGrpSpPr/>
            <p:nvPr/>
          </p:nvGrpSpPr>
          <p:grpSpPr>
            <a:xfrm rot="5400000">
              <a:off x="-517792" y="813059"/>
              <a:ext cx="1397491" cy="1081660"/>
              <a:chOff x="5888880" y="2238480"/>
              <a:chExt cx="2414880" cy="1869120"/>
            </a:xfrm>
          </p:grpSpPr>
          <p:sp>
            <p:nvSpPr>
              <p:cNvPr id="279" name="Google Shape;279;p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 name="Google Shape;281;p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 name="Google Shape;282;p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 name="Google Shape;283;p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284;p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285;p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9" name="Google Shape;299;p9"/>
          <p:cNvGrpSpPr/>
          <p:nvPr/>
        </p:nvGrpSpPr>
        <p:grpSpPr>
          <a:xfrm>
            <a:off x="7998995" y="3987083"/>
            <a:ext cx="616798" cy="616909"/>
            <a:chOff x="131002" y="3665364"/>
            <a:chExt cx="599940" cy="600106"/>
          </a:xfrm>
        </p:grpSpPr>
        <p:sp>
          <p:nvSpPr>
            <p:cNvPr id="300" name="Google Shape;300;p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304;p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310"/>
        <p:cNvGrpSpPr/>
        <p:nvPr/>
      </p:nvGrpSpPr>
      <p:grpSpPr>
        <a:xfrm>
          <a:off x="0" y="0"/>
          <a:ext cx="0" cy="0"/>
          <a:chOff x="0" y="0"/>
          <a:chExt cx="0" cy="0"/>
        </a:xfrm>
      </p:grpSpPr>
      <p:sp>
        <p:nvSpPr>
          <p:cNvPr id="311" name="Google Shape;311;p10"/>
          <p:cNvSpPr>
            <a:spLocks noGrp="1"/>
          </p:cNvSpPr>
          <p:nvPr>
            <p:ph type="pic" idx="2"/>
          </p:nvPr>
        </p:nvSpPr>
        <p:spPr>
          <a:xfrm>
            <a:off x="0" y="0"/>
            <a:ext cx="9144000" cy="5143500"/>
          </a:xfrm>
          <a:prstGeom prst="rect">
            <a:avLst/>
          </a:prstGeom>
          <a:noFill/>
          <a:ln>
            <a:noFill/>
          </a:ln>
        </p:spPr>
      </p:sp>
      <p:sp>
        <p:nvSpPr>
          <p:cNvPr id="312" name="Google Shape;312;p10"/>
          <p:cNvSpPr/>
          <p:nvPr/>
        </p:nvSpPr>
        <p:spPr>
          <a:xfrm>
            <a:off x="713175" y="3842850"/>
            <a:ext cx="7710900" cy="919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313" name="Google Shape;313;p10"/>
          <p:cNvSpPr txBox="1">
            <a:spLocks noGrp="1"/>
          </p:cNvSpPr>
          <p:nvPr>
            <p:ph type="body" idx="1"/>
          </p:nvPr>
        </p:nvSpPr>
        <p:spPr>
          <a:xfrm>
            <a:off x="713100" y="3998900"/>
            <a:ext cx="77109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1"/>
              </a:buClr>
              <a:buSzPts val="3200"/>
              <a:buFont typeface="Space Grotesk SemiBold"/>
              <a:buNone/>
              <a:defRPr sz="3200">
                <a:solidFill>
                  <a:schemeClr val="lt1"/>
                </a:solidFill>
                <a:latin typeface="Space Grotesk SemiBold"/>
                <a:ea typeface="Space Grotesk SemiBold"/>
                <a:cs typeface="Space Grotesk SemiBold"/>
                <a:sym typeface="Space Grotesk SemiBold"/>
              </a:defRPr>
            </a:lvl1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314"/>
        <p:cNvGrpSpPr/>
        <p:nvPr/>
      </p:nvGrpSpPr>
      <p:grpSpPr>
        <a:xfrm>
          <a:off x="0" y="0"/>
          <a:ext cx="0" cy="0"/>
          <a:chOff x="0" y="0"/>
          <a:chExt cx="0" cy="0"/>
        </a:xfrm>
      </p:grpSpPr>
      <p:sp>
        <p:nvSpPr>
          <p:cNvPr id="315" name="Google Shape;315;p11"/>
          <p:cNvSpPr txBox="1">
            <a:spLocks noGrp="1"/>
          </p:cNvSpPr>
          <p:nvPr>
            <p:ph type="title" hasCustomPrompt="1"/>
          </p:nvPr>
        </p:nvSpPr>
        <p:spPr>
          <a:xfrm>
            <a:off x="2325350" y="1752950"/>
            <a:ext cx="4493400" cy="1164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000"/>
              <a:buNone/>
              <a:defRPr sz="7200">
                <a:solidFill>
                  <a:schemeClr val="lt1"/>
                </a:solidFill>
              </a:defRPr>
            </a:lvl1pPr>
            <a:lvl2pPr lvl="1" algn="ctr">
              <a:spcBef>
                <a:spcPts val="0"/>
              </a:spcBef>
              <a:spcAft>
                <a:spcPts val="0"/>
              </a:spcAft>
              <a:buClr>
                <a:schemeClr val="lt1"/>
              </a:buClr>
              <a:buSzPts val="9000"/>
              <a:buNone/>
              <a:defRPr sz="9000">
                <a:solidFill>
                  <a:schemeClr val="lt1"/>
                </a:solidFill>
              </a:defRPr>
            </a:lvl2pPr>
            <a:lvl3pPr lvl="2" algn="ctr">
              <a:spcBef>
                <a:spcPts val="0"/>
              </a:spcBef>
              <a:spcAft>
                <a:spcPts val="0"/>
              </a:spcAft>
              <a:buClr>
                <a:schemeClr val="lt1"/>
              </a:buClr>
              <a:buSzPts val="9000"/>
              <a:buNone/>
              <a:defRPr sz="9000">
                <a:solidFill>
                  <a:schemeClr val="lt1"/>
                </a:solidFill>
              </a:defRPr>
            </a:lvl3pPr>
            <a:lvl4pPr lvl="3" algn="ctr">
              <a:spcBef>
                <a:spcPts val="0"/>
              </a:spcBef>
              <a:spcAft>
                <a:spcPts val="0"/>
              </a:spcAft>
              <a:buClr>
                <a:schemeClr val="lt1"/>
              </a:buClr>
              <a:buSzPts val="9000"/>
              <a:buNone/>
              <a:defRPr sz="9000">
                <a:solidFill>
                  <a:schemeClr val="lt1"/>
                </a:solidFill>
              </a:defRPr>
            </a:lvl4pPr>
            <a:lvl5pPr lvl="4" algn="ctr">
              <a:spcBef>
                <a:spcPts val="0"/>
              </a:spcBef>
              <a:spcAft>
                <a:spcPts val="0"/>
              </a:spcAft>
              <a:buClr>
                <a:schemeClr val="lt1"/>
              </a:buClr>
              <a:buSzPts val="9000"/>
              <a:buNone/>
              <a:defRPr sz="9000">
                <a:solidFill>
                  <a:schemeClr val="lt1"/>
                </a:solidFill>
              </a:defRPr>
            </a:lvl5pPr>
            <a:lvl6pPr lvl="5" algn="ctr">
              <a:spcBef>
                <a:spcPts val="0"/>
              </a:spcBef>
              <a:spcAft>
                <a:spcPts val="0"/>
              </a:spcAft>
              <a:buClr>
                <a:schemeClr val="lt1"/>
              </a:buClr>
              <a:buSzPts val="9000"/>
              <a:buNone/>
              <a:defRPr sz="9000">
                <a:solidFill>
                  <a:schemeClr val="lt1"/>
                </a:solidFill>
              </a:defRPr>
            </a:lvl6pPr>
            <a:lvl7pPr lvl="6" algn="ctr">
              <a:spcBef>
                <a:spcPts val="0"/>
              </a:spcBef>
              <a:spcAft>
                <a:spcPts val="0"/>
              </a:spcAft>
              <a:buClr>
                <a:schemeClr val="lt1"/>
              </a:buClr>
              <a:buSzPts val="9000"/>
              <a:buNone/>
              <a:defRPr sz="9000">
                <a:solidFill>
                  <a:schemeClr val="lt1"/>
                </a:solidFill>
              </a:defRPr>
            </a:lvl7pPr>
            <a:lvl8pPr lvl="7" algn="ctr">
              <a:spcBef>
                <a:spcPts val="0"/>
              </a:spcBef>
              <a:spcAft>
                <a:spcPts val="0"/>
              </a:spcAft>
              <a:buClr>
                <a:schemeClr val="lt1"/>
              </a:buClr>
              <a:buSzPts val="9000"/>
              <a:buNone/>
              <a:defRPr sz="9000">
                <a:solidFill>
                  <a:schemeClr val="lt1"/>
                </a:solidFill>
              </a:defRPr>
            </a:lvl8pPr>
            <a:lvl9pPr lvl="8" algn="ctr">
              <a:spcBef>
                <a:spcPts val="0"/>
              </a:spcBef>
              <a:spcAft>
                <a:spcPts val="0"/>
              </a:spcAft>
              <a:buClr>
                <a:schemeClr val="lt1"/>
              </a:buClr>
              <a:buSzPts val="9000"/>
              <a:buNone/>
              <a:defRPr sz="9000">
                <a:solidFill>
                  <a:schemeClr val="lt1"/>
                </a:solidFill>
              </a:defRPr>
            </a:lvl9pPr>
          </a:lstStyle>
          <a:p>
            <a:r>
              <a:t>xx%</a:t>
            </a:r>
          </a:p>
        </p:txBody>
      </p:sp>
      <p:sp>
        <p:nvSpPr>
          <p:cNvPr id="316" name="Google Shape;316;p11"/>
          <p:cNvSpPr txBox="1">
            <a:spLocks noGrp="1"/>
          </p:cNvSpPr>
          <p:nvPr>
            <p:ph type="subTitle" idx="1"/>
          </p:nvPr>
        </p:nvSpPr>
        <p:spPr>
          <a:xfrm>
            <a:off x="2325350" y="3049150"/>
            <a:ext cx="4493400" cy="44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grpSp>
        <p:nvGrpSpPr>
          <p:cNvPr id="317" name="Google Shape;317;p11"/>
          <p:cNvGrpSpPr/>
          <p:nvPr/>
        </p:nvGrpSpPr>
        <p:grpSpPr>
          <a:xfrm>
            <a:off x="350675" y="287938"/>
            <a:ext cx="8547900" cy="4567625"/>
            <a:chOff x="350675" y="287938"/>
            <a:chExt cx="8547900" cy="4567625"/>
          </a:xfrm>
        </p:grpSpPr>
        <p:cxnSp>
          <p:nvCxnSpPr>
            <p:cNvPr id="318" name="Google Shape;318;p11"/>
            <p:cNvCxnSpPr/>
            <p:nvPr/>
          </p:nvCxnSpPr>
          <p:spPr>
            <a:xfrm>
              <a:off x="350675" y="287938"/>
              <a:ext cx="8547900" cy="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11"/>
            <p:cNvCxnSpPr/>
            <p:nvPr/>
          </p:nvCxnSpPr>
          <p:spPr>
            <a:xfrm>
              <a:off x="350675" y="4855563"/>
              <a:ext cx="8547900" cy="0"/>
            </a:xfrm>
            <a:prstGeom prst="straightConnector1">
              <a:avLst/>
            </a:prstGeom>
            <a:noFill/>
            <a:ln w="9525" cap="flat" cmpd="sng">
              <a:solidFill>
                <a:schemeClr val="dk2"/>
              </a:solidFill>
              <a:prstDash val="solid"/>
              <a:round/>
              <a:headEnd type="none" w="med" len="med"/>
              <a:tailEnd type="none" w="med" len="med"/>
            </a:ln>
          </p:spPr>
        </p:cxnSp>
      </p:grpSp>
      <p:grpSp>
        <p:nvGrpSpPr>
          <p:cNvPr id="320" name="Google Shape;320;p11"/>
          <p:cNvGrpSpPr/>
          <p:nvPr/>
        </p:nvGrpSpPr>
        <p:grpSpPr>
          <a:xfrm>
            <a:off x="-359876" y="539411"/>
            <a:ext cx="9728160" cy="4140799"/>
            <a:chOff x="-359876" y="539411"/>
            <a:chExt cx="9728160" cy="4140799"/>
          </a:xfrm>
        </p:grpSpPr>
        <p:grpSp>
          <p:nvGrpSpPr>
            <p:cNvPr id="321" name="Google Shape;321;p11"/>
            <p:cNvGrpSpPr/>
            <p:nvPr/>
          </p:nvGrpSpPr>
          <p:grpSpPr>
            <a:xfrm rot="-5400000" flipH="1">
              <a:off x="8128708" y="3440634"/>
              <a:ext cx="1397491" cy="1081660"/>
              <a:chOff x="5888880" y="2238480"/>
              <a:chExt cx="2414880" cy="1869120"/>
            </a:xfrm>
          </p:grpSpPr>
          <p:sp>
            <p:nvSpPr>
              <p:cNvPr id="322" name="Google Shape;322;p11"/>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11"/>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11"/>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11"/>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11"/>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11"/>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11"/>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11"/>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11"/>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11"/>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11"/>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11"/>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11"/>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11"/>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11"/>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11"/>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11"/>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11"/>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11"/>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11"/>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42" name="Google Shape;342;p11"/>
            <p:cNvGrpSpPr/>
            <p:nvPr/>
          </p:nvGrpSpPr>
          <p:grpSpPr>
            <a:xfrm>
              <a:off x="7941479" y="539411"/>
              <a:ext cx="719568" cy="719648"/>
              <a:chOff x="131002" y="3665364"/>
              <a:chExt cx="599940" cy="600106"/>
            </a:xfrm>
          </p:grpSpPr>
          <p:sp>
            <p:nvSpPr>
              <p:cNvPr id="343" name="Google Shape;343;p11"/>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11"/>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11"/>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11"/>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11"/>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11"/>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11"/>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11"/>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11"/>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11"/>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3" name="Google Shape;353;p11"/>
            <p:cNvGrpSpPr/>
            <p:nvPr/>
          </p:nvGrpSpPr>
          <p:grpSpPr>
            <a:xfrm rot="5400000">
              <a:off x="-517792" y="813059"/>
              <a:ext cx="1397491" cy="1081660"/>
              <a:chOff x="5888880" y="2238480"/>
              <a:chExt cx="2414880" cy="1869120"/>
            </a:xfrm>
          </p:grpSpPr>
          <p:sp>
            <p:nvSpPr>
              <p:cNvPr id="354" name="Google Shape;354;p11"/>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11"/>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11"/>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11"/>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11"/>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11"/>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11"/>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11"/>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11"/>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11"/>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11"/>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11"/>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11"/>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11"/>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11"/>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11"/>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11"/>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371;p11"/>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11"/>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11"/>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7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65504"/>
            <a:ext cx="7710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7" name="Google Shape;7;p1"/>
          <p:cNvSpPr txBox="1">
            <a:spLocks noGrp="1"/>
          </p:cNvSpPr>
          <p:nvPr>
            <p:ph type="body" idx="1"/>
          </p:nvPr>
        </p:nvSpPr>
        <p:spPr>
          <a:xfrm>
            <a:off x="713100" y="1183194"/>
            <a:ext cx="7710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marL="914400" lvl="1"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marL="1371600" lvl="2"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marL="1828800" lvl="3"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marL="2286000" lvl="4"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marL="2743200" lvl="5"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marL="3200400" lvl="6"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marL="3657600" lvl="7"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marL="4114800" lvl="8" indent="-30480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0" r:id="rId11"/>
    <p:sldLayoutId id="2147483671" r:id="rId1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9"/>
          <p:cNvSpPr txBox="1">
            <a:spLocks noGrp="1"/>
          </p:cNvSpPr>
          <p:nvPr>
            <p:ph type="ctrTitle"/>
          </p:nvPr>
        </p:nvSpPr>
        <p:spPr>
          <a:xfrm>
            <a:off x="605932" y="1338350"/>
            <a:ext cx="7932135" cy="1378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solidFill>
                  <a:schemeClr val="lt1"/>
                </a:solidFill>
              </a:rPr>
              <a:t>Auto Price Pro: </a:t>
            </a:r>
            <a:r>
              <a:rPr lang="en-CA" sz="4800" dirty="0">
                <a:solidFill>
                  <a:schemeClr val="lt1"/>
                </a:solidFill>
              </a:rPr>
              <a:t>Predicting Car Prices with Machine Learning</a:t>
            </a:r>
            <a:endParaRPr sz="4800" dirty="0">
              <a:solidFill>
                <a:schemeClr val="lt1"/>
              </a:solidFill>
            </a:endParaRPr>
          </a:p>
        </p:txBody>
      </p:sp>
      <p:sp>
        <p:nvSpPr>
          <p:cNvPr id="844" name="Google Shape;844;p29"/>
          <p:cNvSpPr txBox="1">
            <a:spLocks noGrp="1"/>
          </p:cNvSpPr>
          <p:nvPr>
            <p:ph type="subTitle" idx="1"/>
          </p:nvPr>
        </p:nvSpPr>
        <p:spPr>
          <a:xfrm>
            <a:off x="455405" y="2857500"/>
            <a:ext cx="5022682" cy="867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Course: 2024W-T2 BDM 2053 - Big Data Algorithms and Statistic 02</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Submitted to :- Darcy Gratton</a:t>
            </a:r>
            <a:endParaRPr dirty="0"/>
          </a:p>
        </p:txBody>
      </p:sp>
      <p:cxnSp>
        <p:nvCxnSpPr>
          <p:cNvPr id="845" name="Google Shape;845;p29"/>
          <p:cNvCxnSpPr/>
          <p:nvPr/>
        </p:nvCxnSpPr>
        <p:spPr>
          <a:xfrm>
            <a:off x="802356" y="2641545"/>
            <a:ext cx="5282100" cy="0"/>
          </a:xfrm>
          <a:prstGeom prst="straightConnector1">
            <a:avLst/>
          </a:prstGeom>
          <a:noFill/>
          <a:ln w="9525" cap="flat" cmpd="sng">
            <a:solidFill>
              <a:schemeClr val="dk2"/>
            </a:solidFill>
            <a:prstDash val="solid"/>
            <a:round/>
            <a:headEnd type="none" w="med" len="med"/>
            <a:tailEnd type="none" w="med" len="med"/>
          </a:ln>
        </p:spPr>
      </p:cxnSp>
      <p:sp>
        <p:nvSpPr>
          <p:cNvPr id="846" name="Google Shape;846;p29"/>
          <p:cNvSpPr/>
          <p:nvPr/>
        </p:nvSpPr>
        <p:spPr>
          <a:xfrm flipH="1">
            <a:off x="5013917" y="2857500"/>
            <a:ext cx="4264857" cy="2020071"/>
          </a:xfrm>
          <a:custGeom>
            <a:avLst/>
            <a:gdLst/>
            <a:ahLst/>
            <a:cxnLst/>
            <a:rect l="l" t="t" r="r" b="b"/>
            <a:pathLst>
              <a:path w="12621" h="5978" extrusionOk="0">
                <a:moveTo>
                  <a:pt x="11617" y="4145"/>
                </a:moveTo>
                <a:cubicBezTo>
                  <a:pt x="11591" y="4148"/>
                  <a:pt x="11582" y="4149"/>
                  <a:pt x="11572" y="4150"/>
                </a:cubicBezTo>
                <a:cubicBezTo>
                  <a:pt x="11277" y="4186"/>
                  <a:pt x="10983" y="4226"/>
                  <a:pt x="10687" y="4254"/>
                </a:cubicBezTo>
                <a:cubicBezTo>
                  <a:pt x="10447" y="4277"/>
                  <a:pt x="10206" y="4293"/>
                  <a:pt x="9966" y="4300"/>
                </a:cubicBezTo>
                <a:cubicBezTo>
                  <a:pt x="9598" y="4310"/>
                  <a:pt x="9230" y="4306"/>
                  <a:pt x="8862" y="4313"/>
                </a:cubicBezTo>
                <a:cubicBezTo>
                  <a:pt x="8597" y="4319"/>
                  <a:pt x="8332" y="4335"/>
                  <a:pt x="8067" y="4343"/>
                </a:cubicBezTo>
                <a:cubicBezTo>
                  <a:pt x="7925" y="4347"/>
                  <a:pt x="7783" y="4343"/>
                  <a:pt x="7638" y="4343"/>
                </a:cubicBezTo>
                <a:cubicBezTo>
                  <a:pt x="7691" y="4564"/>
                  <a:pt x="7780" y="4761"/>
                  <a:pt x="7950" y="4908"/>
                </a:cubicBezTo>
                <a:cubicBezTo>
                  <a:pt x="8183" y="5108"/>
                  <a:pt x="8453" y="5222"/>
                  <a:pt x="8764" y="5221"/>
                </a:cubicBezTo>
                <a:cubicBezTo>
                  <a:pt x="9234" y="5221"/>
                  <a:pt x="9703" y="5219"/>
                  <a:pt x="10172" y="5180"/>
                </a:cubicBezTo>
                <a:cubicBezTo>
                  <a:pt x="10385" y="5162"/>
                  <a:pt x="10596" y="5129"/>
                  <a:pt x="10806" y="5081"/>
                </a:cubicBezTo>
                <a:cubicBezTo>
                  <a:pt x="11063" y="5023"/>
                  <a:pt x="11264" y="4886"/>
                  <a:pt x="11388" y="4657"/>
                </a:cubicBezTo>
                <a:cubicBezTo>
                  <a:pt x="11475" y="4497"/>
                  <a:pt x="11538" y="4324"/>
                  <a:pt x="11617" y="4145"/>
                </a:cubicBezTo>
                <a:moveTo>
                  <a:pt x="9276" y="5336"/>
                </a:moveTo>
                <a:cubicBezTo>
                  <a:pt x="9049" y="5336"/>
                  <a:pt x="8819" y="5361"/>
                  <a:pt x="8596" y="5330"/>
                </a:cubicBezTo>
                <a:cubicBezTo>
                  <a:pt x="8242" y="5281"/>
                  <a:pt x="7931" y="5129"/>
                  <a:pt x="7716" y="4825"/>
                </a:cubicBezTo>
                <a:cubicBezTo>
                  <a:pt x="7630" y="4704"/>
                  <a:pt x="7568" y="4570"/>
                  <a:pt x="7532" y="4424"/>
                </a:cubicBezTo>
                <a:cubicBezTo>
                  <a:pt x="7527" y="4401"/>
                  <a:pt x="7517" y="4379"/>
                  <a:pt x="7507" y="4358"/>
                </a:cubicBezTo>
                <a:cubicBezTo>
                  <a:pt x="7478" y="4296"/>
                  <a:pt x="7509" y="4236"/>
                  <a:pt x="7577" y="4228"/>
                </a:cubicBezTo>
                <a:cubicBezTo>
                  <a:pt x="7624" y="4223"/>
                  <a:pt x="7672" y="4226"/>
                  <a:pt x="7720" y="4224"/>
                </a:cubicBezTo>
                <a:cubicBezTo>
                  <a:pt x="8103" y="4213"/>
                  <a:pt x="8486" y="4198"/>
                  <a:pt x="8869" y="4190"/>
                </a:cubicBezTo>
                <a:cubicBezTo>
                  <a:pt x="9162" y="4183"/>
                  <a:pt x="9455" y="4183"/>
                  <a:pt x="9748" y="4182"/>
                </a:cubicBezTo>
                <a:cubicBezTo>
                  <a:pt x="10042" y="4182"/>
                  <a:pt x="10334" y="4164"/>
                  <a:pt x="10626" y="4135"/>
                </a:cubicBezTo>
                <a:cubicBezTo>
                  <a:pt x="10951" y="4103"/>
                  <a:pt x="11276" y="4067"/>
                  <a:pt x="11601" y="4032"/>
                </a:cubicBezTo>
                <a:cubicBezTo>
                  <a:pt x="11619" y="4030"/>
                  <a:pt x="11637" y="4027"/>
                  <a:pt x="11655" y="4024"/>
                </a:cubicBezTo>
                <a:cubicBezTo>
                  <a:pt x="11712" y="4015"/>
                  <a:pt x="11738" y="4042"/>
                  <a:pt x="11729" y="4098"/>
                </a:cubicBezTo>
                <a:cubicBezTo>
                  <a:pt x="11703" y="4264"/>
                  <a:pt x="11628" y="4414"/>
                  <a:pt x="11566" y="4567"/>
                </a:cubicBezTo>
                <a:cubicBezTo>
                  <a:pt x="11528" y="4660"/>
                  <a:pt x="11475" y="4748"/>
                  <a:pt x="11417" y="4830"/>
                </a:cubicBezTo>
                <a:cubicBezTo>
                  <a:pt x="11276" y="5031"/>
                  <a:pt x="11074" y="5141"/>
                  <a:pt x="10839" y="5199"/>
                </a:cubicBezTo>
                <a:cubicBezTo>
                  <a:pt x="10589" y="5261"/>
                  <a:pt x="10335" y="5295"/>
                  <a:pt x="10079" y="5309"/>
                </a:cubicBezTo>
                <a:cubicBezTo>
                  <a:pt x="9811" y="5324"/>
                  <a:pt x="9544" y="5334"/>
                  <a:pt x="9276" y="5346"/>
                </a:cubicBezTo>
                <a:cubicBezTo>
                  <a:pt x="9276" y="5343"/>
                  <a:pt x="9276" y="5339"/>
                  <a:pt x="9276" y="5336"/>
                </a:cubicBezTo>
                <a:moveTo>
                  <a:pt x="561" y="2843"/>
                </a:moveTo>
                <a:cubicBezTo>
                  <a:pt x="530" y="2906"/>
                  <a:pt x="539" y="2968"/>
                  <a:pt x="582" y="2989"/>
                </a:cubicBezTo>
                <a:cubicBezTo>
                  <a:pt x="575" y="2940"/>
                  <a:pt x="568" y="2894"/>
                  <a:pt x="561" y="2843"/>
                </a:cubicBezTo>
                <a:moveTo>
                  <a:pt x="8544" y="1393"/>
                </a:moveTo>
                <a:cubicBezTo>
                  <a:pt x="8471" y="1405"/>
                  <a:pt x="8403" y="1415"/>
                  <a:pt x="8327" y="1426"/>
                </a:cubicBezTo>
                <a:cubicBezTo>
                  <a:pt x="8339" y="1435"/>
                  <a:pt x="8342" y="1439"/>
                  <a:pt x="8346" y="1439"/>
                </a:cubicBezTo>
                <a:cubicBezTo>
                  <a:pt x="8388" y="1442"/>
                  <a:pt x="8430" y="1442"/>
                  <a:pt x="8472" y="1448"/>
                </a:cubicBezTo>
                <a:cubicBezTo>
                  <a:pt x="8512" y="1453"/>
                  <a:pt x="8532" y="1435"/>
                  <a:pt x="8544" y="1393"/>
                </a:cubicBezTo>
                <a:moveTo>
                  <a:pt x="179" y="2728"/>
                </a:moveTo>
                <a:cubicBezTo>
                  <a:pt x="176" y="2727"/>
                  <a:pt x="173" y="2726"/>
                  <a:pt x="171" y="2725"/>
                </a:cubicBezTo>
                <a:cubicBezTo>
                  <a:pt x="163" y="2780"/>
                  <a:pt x="154" y="2835"/>
                  <a:pt x="148" y="2891"/>
                </a:cubicBezTo>
                <a:cubicBezTo>
                  <a:pt x="147" y="2898"/>
                  <a:pt x="153" y="2910"/>
                  <a:pt x="160" y="2914"/>
                </a:cubicBezTo>
                <a:cubicBezTo>
                  <a:pt x="192" y="2933"/>
                  <a:pt x="225" y="2949"/>
                  <a:pt x="261" y="2968"/>
                </a:cubicBezTo>
                <a:cubicBezTo>
                  <a:pt x="232" y="2884"/>
                  <a:pt x="206" y="2806"/>
                  <a:pt x="179" y="2728"/>
                </a:cubicBezTo>
                <a:moveTo>
                  <a:pt x="4131" y="3698"/>
                </a:moveTo>
                <a:cubicBezTo>
                  <a:pt x="4177" y="3662"/>
                  <a:pt x="4214" y="3633"/>
                  <a:pt x="4250" y="3603"/>
                </a:cubicBezTo>
                <a:cubicBezTo>
                  <a:pt x="4254" y="3599"/>
                  <a:pt x="4257" y="3587"/>
                  <a:pt x="4254" y="3582"/>
                </a:cubicBezTo>
                <a:cubicBezTo>
                  <a:pt x="4227" y="3515"/>
                  <a:pt x="4198" y="3448"/>
                  <a:pt x="4170" y="3382"/>
                </a:cubicBezTo>
                <a:cubicBezTo>
                  <a:pt x="4164" y="3383"/>
                  <a:pt x="4159" y="3384"/>
                  <a:pt x="4153" y="3384"/>
                </a:cubicBezTo>
                <a:cubicBezTo>
                  <a:pt x="4146" y="3486"/>
                  <a:pt x="4139" y="3588"/>
                  <a:pt x="4131" y="3698"/>
                </a:cubicBezTo>
                <a:moveTo>
                  <a:pt x="313" y="3302"/>
                </a:moveTo>
                <a:cubicBezTo>
                  <a:pt x="266" y="3292"/>
                  <a:pt x="215" y="3283"/>
                  <a:pt x="164" y="3271"/>
                </a:cubicBezTo>
                <a:cubicBezTo>
                  <a:pt x="128" y="3263"/>
                  <a:pt x="117" y="3278"/>
                  <a:pt x="121" y="3313"/>
                </a:cubicBezTo>
                <a:cubicBezTo>
                  <a:pt x="124" y="3343"/>
                  <a:pt x="122" y="3375"/>
                  <a:pt x="124" y="3405"/>
                </a:cubicBezTo>
                <a:cubicBezTo>
                  <a:pt x="129" y="3474"/>
                  <a:pt x="135" y="3542"/>
                  <a:pt x="141" y="3612"/>
                </a:cubicBezTo>
                <a:cubicBezTo>
                  <a:pt x="200" y="3507"/>
                  <a:pt x="256" y="3406"/>
                  <a:pt x="313" y="3302"/>
                </a:cubicBezTo>
                <a:moveTo>
                  <a:pt x="340" y="4138"/>
                </a:moveTo>
                <a:lnTo>
                  <a:pt x="361" y="4148"/>
                </a:lnTo>
                <a:cubicBezTo>
                  <a:pt x="382" y="4129"/>
                  <a:pt x="407" y="4112"/>
                  <a:pt x="422" y="4089"/>
                </a:cubicBezTo>
                <a:cubicBezTo>
                  <a:pt x="449" y="4047"/>
                  <a:pt x="470" y="4001"/>
                  <a:pt x="493" y="3955"/>
                </a:cubicBezTo>
                <a:cubicBezTo>
                  <a:pt x="514" y="3913"/>
                  <a:pt x="519" y="3872"/>
                  <a:pt x="495" y="3828"/>
                </a:cubicBezTo>
                <a:cubicBezTo>
                  <a:pt x="475" y="3791"/>
                  <a:pt x="463" y="3750"/>
                  <a:pt x="448" y="3711"/>
                </a:cubicBezTo>
                <a:cubicBezTo>
                  <a:pt x="443" y="3712"/>
                  <a:pt x="439" y="3712"/>
                  <a:pt x="434" y="3712"/>
                </a:cubicBezTo>
                <a:cubicBezTo>
                  <a:pt x="402" y="3854"/>
                  <a:pt x="371" y="3996"/>
                  <a:pt x="340" y="4138"/>
                </a:cubicBezTo>
                <a:moveTo>
                  <a:pt x="4299" y="4942"/>
                </a:moveTo>
                <a:cubicBezTo>
                  <a:pt x="4303" y="4942"/>
                  <a:pt x="4308" y="4942"/>
                  <a:pt x="4313" y="4942"/>
                </a:cubicBezTo>
                <a:cubicBezTo>
                  <a:pt x="4329" y="4854"/>
                  <a:pt x="4347" y="4766"/>
                  <a:pt x="4362" y="4678"/>
                </a:cubicBezTo>
                <a:cubicBezTo>
                  <a:pt x="4364" y="4665"/>
                  <a:pt x="4357" y="4642"/>
                  <a:pt x="4347" y="4636"/>
                </a:cubicBezTo>
                <a:cubicBezTo>
                  <a:pt x="4293" y="4601"/>
                  <a:pt x="4237" y="4570"/>
                  <a:pt x="4173" y="4534"/>
                </a:cubicBezTo>
                <a:cubicBezTo>
                  <a:pt x="4191" y="4684"/>
                  <a:pt x="4235" y="4816"/>
                  <a:pt x="4299" y="4942"/>
                </a:cubicBezTo>
                <a:moveTo>
                  <a:pt x="4379" y="4202"/>
                </a:moveTo>
                <a:cubicBezTo>
                  <a:pt x="4380" y="4202"/>
                  <a:pt x="4381" y="4202"/>
                  <a:pt x="4382" y="4202"/>
                </a:cubicBezTo>
                <a:cubicBezTo>
                  <a:pt x="4372" y="4123"/>
                  <a:pt x="4363" y="4043"/>
                  <a:pt x="4353" y="3964"/>
                </a:cubicBezTo>
                <a:cubicBezTo>
                  <a:pt x="4351" y="3947"/>
                  <a:pt x="4348" y="3934"/>
                  <a:pt x="4329" y="3951"/>
                </a:cubicBezTo>
                <a:cubicBezTo>
                  <a:pt x="4258" y="4010"/>
                  <a:pt x="4196" y="4075"/>
                  <a:pt x="4158" y="4161"/>
                </a:cubicBezTo>
                <a:cubicBezTo>
                  <a:pt x="4148" y="4184"/>
                  <a:pt x="4152" y="4196"/>
                  <a:pt x="4175" y="4202"/>
                </a:cubicBezTo>
                <a:cubicBezTo>
                  <a:pt x="4237" y="4219"/>
                  <a:pt x="4299" y="4236"/>
                  <a:pt x="4362" y="4251"/>
                </a:cubicBezTo>
                <a:cubicBezTo>
                  <a:pt x="4367" y="4253"/>
                  <a:pt x="4379" y="4242"/>
                  <a:pt x="4380" y="4236"/>
                </a:cubicBezTo>
                <a:cubicBezTo>
                  <a:pt x="4383" y="4225"/>
                  <a:pt x="4380" y="4214"/>
                  <a:pt x="4379" y="4202"/>
                </a:cubicBezTo>
                <a:moveTo>
                  <a:pt x="1652" y="1106"/>
                </a:moveTo>
                <a:cubicBezTo>
                  <a:pt x="1705" y="1092"/>
                  <a:pt x="1752" y="1082"/>
                  <a:pt x="1797" y="1068"/>
                </a:cubicBezTo>
                <a:cubicBezTo>
                  <a:pt x="1807" y="1064"/>
                  <a:pt x="1819" y="1050"/>
                  <a:pt x="1821" y="1039"/>
                </a:cubicBezTo>
                <a:cubicBezTo>
                  <a:pt x="1843" y="910"/>
                  <a:pt x="1897" y="793"/>
                  <a:pt x="1952" y="675"/>
                </a:cubicBezTo>
                <a:cubicBezTo>
                  <a:pt x="1957" y="662"/>
                  <a:pt x="1963" y="650"/>
                  <a:pt x="1972" y="629"/>
                </a:cubicBezTo>
                <a:cubicBezTo>
                  <a:pt x="1788" y="742"/>
                  <a:pt x="1718" y="917"/>
                  <a:pt x="1652" y="1106"/>
                </a:cubicBezTo>
                <a:moveTo>
                  <a:pt x="3805" y="3547"/>
                </a:moveTo>
                <a:cubicBezTo>
                  <a:pt x="3808" y="3531"/>
                  <a:pt x="3810" y="3528"/>
                  <a:pt x="3810" y="3524"/>
                </a:cubicBezTo>
                <a:cubicBezTo>
                  <a:pt x="3808" y="3380"/>
                  <a:pt x="3806" y="3237"/>
                  <a:pt x="3865" y="3100"/>
                </a:cubicBezTo>
                <a:cubicBezTo>
                  <a:pt x="3867" y="3096"/>
                  <a:pt x="3854" y="3078"/>
                  <a:pt x="3848" y="3078"/>
                </a:cubicBezTo>
                <a:cubicBezTo>
                  <a:pt x="3805" y="3077"/>
                  <a:pt x="3762" y="3078"/>
                  <a:pt x="3719" y="3082"/>
                </a:cubicBezTo>
                <a:cubicBezTo>
                  <a:pt x="3686" y="3085"/>
                  <a:pt x="3673" y="3105"/>
                  <a:pt x="3678" y="3140"/>
                </a:cubicBezTo>
                <a:cubicBezTo>
                  <a:pt x="3694" y="3255"/>
                  <a:pt x="3719" y="3368"/>
                  <a:pt x="3768" y="3473"/>
                </a:cubicBezTo>
                <a:cubicBezTo>
                  <a:pt x="3778" y="3495"/>
                  <a:pt x="3790" y="3517"/>
                  <a:pt x="3805" y="3547"/>
                </a:cubicBezTo>
                <a:moveTo>
                  <a:pt x="8551" y="1280"/>
                </a:moveTo>
                <a:cubicBezTo>
                  <a:pt x="8475" y="1178"/>
                  <a:pt x="8156" y="1072"/>
                  <a:pt x="8047" y="1109"/>
                </a:cubicBezTo>
                <a:cubicBezTo>
                  <a:pt x="8092" y="1159"/>
                  <a:pt x="8139" y="1206"/>
                  <a:pt x="8180" y="1257"/>
                </a:cubicBezTo>
                <a:cubicBezTo>
                  <a:pt x="8216" y="1304"/>
                  <a:pt x="8254" y="1324"/>
                  <a:pt x="8315" y="1311"/>
                </a:cubicBezTo>
                <a:cubicBezTo>
                  <a:pt x="8391" y="1295"/>
                  <a:pt x="8470" y="1290"/>
                  <a:pt x="8551" y="1280"/>
                </a:cubicBezTo>
                <a:moveTo>
                  <a:pt x="3723" y="4033"/>
                </a:moveTo>
                <a:cubicBezTo>
                  <a:pt x="3725" y="4028"/>
                  <a:pt x="3726" y="4024"/>
                  <a:pt x="3728" y="4019"/>
                </a:cubicBezTo>
                <a:cubicBezTo>
                  <a:pt x="3589" y="3845"/>
                  <a:pt x="3490" y="3652"/>
                  <a:pt x="3428" y="3434"/>
                </a:cubicBezTo>
                <a:cubicBezTo>
                  <a:pt x="3422" y="3443"/>
                  <a:pt x="3418" y="3446"/>
                  <a:pt x="3417" y="3450"/>
                </a:cubicBezTo>
                <a:cubicBezTo>
                  <a:pt x="3361" y="3601"/>
                  <a:pt x="3331" y="3758"/>
                  <a:pt x="3318" y="3918"/>
                </a:cubicBezTo>
                <a:cubicBezTo>
                  <a:pt x="3317" y="3930"/>
                  <a:pt x="3331" y="3950"/>
                  <a:pt x="3342" y="3954"/>
                </a:cubicBezTo>
                <a:cubicBezTo>
                  <a:pt x="3387" y="3971"/>
                  <a:pt x="3433" y="3986"/>
                  <a:pt x="3480" y="3994"/>
                </a:cubicBezTo>
                <a:cubicBezTo>
                  <a:pt x="3560" y="4010"/>
                  <a:pt x="3642" y="4020"/>
                  <a:pt x="3723" y="4033"/>
                </a:cubicBezTo>
                <a:moveTo>
                  <a:pt x="955" y="3704"/>
                </a:moveTo>
                <a:cubicBezTo>
                  <a:pt x="953" y="3716"/>
                  <a:pt x="952" y="3725"/>
                  <a:pt x="951" y="3734"/>
                </a:cubicBezTo>
                <a:cubicBezTo>
                  <a:pt x="941" y="3828"/>
                  <a:pt x="934" y="3922"/>
                  <a:pt x="922" y="4015"/>
                </a:cubicBezTo>
                <a:cubicBezTo>
                  <a:pt x="918" y="4048"/>
                  <a:pt x="925" y="4062"/>
                  <a:pt x="956" y="4075"/>
                </a:cubicBezTo>
                <a:cubicBezTo>
                  <a:pt x="1125" y="4141"/>
                  <a:pt x="1293" y="4209"/>
                  <a:pt x="1461" y="4276"/>
                </a:cubicBezTo>
                <a:cubicBezTo>
                  <a:pt x="1471" y="4280"/>
                  <a:pt x="1481" y="4282"/>
                  <a:pt x="1498" y="4287"/>
                </a:cubicBezTo>
                <a:cubicBezTo>
                  <a:pt x="1454" y="4235"/>
                  <a:pt x="1415" y="4190"/>
                  <a:pt x="1377" y="4143"/>
                </a:cubicBezTo>
                <a:cubicBezTo>
                  <a:pt x="1290" y="4034"/>
                  <a:pt x="1204" y="3924"/>
                  <a:pt x="1118" y="3814"/>
                </a:cubicBezTo>
                <a:cubicBezTo>
                  <a:pt x="1076" y="3760"/>
                  <a:pt x="1022" y="3725"/>
                  <a:pt x="955" y="3704"/>
                </a:cubicBezTo>
                <a:moveTo>
                  <a:pt x="5815" y="2907"/>
                </a:moveTo>
                <a:cubicBezTo>
                  <a:pt x="5814" y="2903"/>
                  <a:pt x="5812" y="2900"/>
                  <a:pt x="5810" y="2896"/>
                </a:cubicBezTo>
                <a:cubicBezTo>
                  <a:pt x="5588" y="2914"/>
                  <a:pt x="5366" y="2932"/>
                  <a:pt x="5143" y="2950"/>
                </a:cubicBezTo>
                <a:cubicBezTo>
                  <a:pt x="5143" y="2955"/>
                  <a:pt x="5143" y="2961"/>
                  <a:pt x="5142" y="2966"/>
                </a:cubicBezTo>
                <a:cubicBezTo>
                  <a:pt x="5327" y="3117"/>
                  <a:pt x="5540" y="3210"/>
                  <a:pt x="5777" y="3274"/>
                </a:cubicBezTo>
                <a:cubicBezTo>
                  <a:pt x="5707" y="3137"/>
                  <a:pt x="5730" y="3018"/>
                  <a:pt x="5815" y="2907"/>
                </a:cubicBezTo>
                <a:moveTo>
                  <a:pt x="11639" y="3095"/>
                </a:moveTo>
                <a:cubicBezTo>
                  <a:pt x="11673" y="3088"/>
                  <a:pt x="11735" y="3076"/>
                  <a:pt x="11797" y="3063"/>
                </a:cubicBezTo>
                <a:cubicBezTo>
                  <a:pt x="11883" y="3043"/>
                  <a:pt x="11950" y="2993"/>
                  <a:pt x="12007" y="2929"/>
                </a:cubicBezTo>
                <a:cubicBezTo>
                  <a:pt x="12034" y="2899"/>
                  <a:pt x="12050" y="2862"/>
                  <a:pt x="12020" y="2820"/>
                </a:cubicBezTo>
                <a:cubicBezTo>
                  <a:pt x="11973" y="2756"/>
                  <a:pt x="11929" y="2691"/>
                  <a:pt x="11886" y="2625"/>
                </a:cubicBezTo>
                <a:cubicBezTo>
                  <a:pt x="11866" y="2594"/>
                  <a:pt x="11850" y="2596"/>
                  <a:pt x="11826" y="2621"/>
                </a:cubicBezTo>
                <a:cubicBezTo>
                  <a:pt x="11714" y="2741"/>
                  <a:pt x="11630" y="2879"/>
                  <a:pt x="11565" y="3027"/>
                </a:cubicBezTo>
                <a:cubicBezTo>
                  <a:pt x="11536" y="3092"/>
                  <a:pt x="11538" y="3093"/>
                  <a:pt x="11639" y="3095"/>
                </a:cubicBezTo>
                <a:moveTo>
                  <a:pt x="3463" y="4998"/>
                </a:moveTo>
                <a:cubicBezTo>
                  <a:pt x="3474" y="4983"/>
                  <a:pt x="3478" y="4980"/>
                  <a:pt x="3479" y="4976"/>
                </a:cubicBezTo>
                <a:cubicBezTo>
                  <a:pt x="3536" y="4768"/>
                  <a:pt x="3635" y="4582"/>
                  <a:pt x="3772" y="4417"/>
                </a:cubicBezTo>
                <a:cubicBezTo>
                  <a:pt x="3779" y="4409"/>
                  <a:pt x="3781" y="4397"/>
                  <a:pt x="3786" y="4388"/>
                </a:cubicBezTo>
                <a:cubicBezTo>
                  <a:pt x="3774" y="4384"/>
                  <a:pt x="3763" y="4377"/>
                  <a:pt x="3751" y="4377"/>
                </a:cubicBezTo>
                <a:cubicBezTo>
                  <a:pt x="3616" y="4371"/>
                  <a:pt x="3481" y="4377"/>
                  <a:pt x="3349" y="4409"/>
                </a:cubicBezTo>
                <a:cubicBezTo>
                  <a:pt x="3325" y="4415"/>
                  <a:pt x="3324" y="4423"/>
                  <a:pt x="3328" y="4443"/>
                </a:cubicBezTo>
                <a:cubicBezTo>
                  <a:pt x="3341" y="4515"/>
                  <a:pt x="3348" y="4588"/>
                  <a:pt x="3365" y="4659"/>
                </a:cubicBezTo>
                <a:cubicBezTo>
                  <a:pt x="3393" y="4769"/>
                  <a:pt x="3428" y="4879"/>
                  <a:pt x="3463" y="4998"/>
                </a:cubicBezTo>
                <a:moveTo>
                  <a:pt x="5859" y="3119"/>
                </a:moveTo>
                <a:cubicBezTo>
                  <a:pt x="5858" y="3173"/>
                  <a:pt x="5878" y="3218"/>
                  <a:pt x="5917" y="3254"/>
                </a:cubicBezTo>
                <a:cubicBezTo>
                  <a:pt x="6034" y="3362"/>
                  <a:pt x="6245" y="3305"/>
                  <a:pt x="6292" y="3153"/>
                </a:cubicBezTo>
                <a:cubicBezTo>
                  <a:pt x="6328" y="3042"/>
                  <a:pt x="6262" y="2941"/>
                  <a:pt x="6147" y="2926"/>
                </a:cubicBezTo>
                <a:cubicBezTo>
                  <a:pt x="6112" y="2921"/>
                  <a:pt x="6077" y="2916"/>
                  <a:pt x="6042" y="2912"/>
                </a:cubicBezTo>
                <a:cubicBezTo>
                  <a:pt x="6033" y="2911"/>
                  <a:pt x="6022" y="2909"/>
                  <a:pt x="6013" y="2911"/>
                </a:cubicBezTo>
                <a:cubicBezTo>
                  <a:pt x="5932" y="2936"/>
                  <a:pt x="5859" y="3033"/>
                  <a:pt x="5859" y="3119"/>
                </a:cubicBezTo>
                <a:moveTo>
                  <a:pt x="5573" y="5713"/>
                </a:moveTo>
                <a:cubicBezTo>
                  <a:pt x="5576" y="5708"/>
                  <a:pt x="5580" y="5702"/>
                  <a:pt x="5584" y="5697"/>
                </a:cubicBezTo>
                <a:cubicBezTo>
                  <a:pt x="5476" y="5562"/>
                  <a:pt x="5372" y="5424"/>
                  <a:pt x="5259" y="5294"/>
                </a:cubicBezTo>
                <a:cubicBezTo>
                  <a:pt x="5226" y="5255"/>
                  <a:pt x="5174" y="5230"/>
                  <a:pt x="5126" y="5208"/>
                </a:cubicBezTo>
                <a:cubicBezTo>
                  <a:pt x="5076" y="5184"/>
                  <a:pt x="5020" y="5172"/>
                  <a:pt x="4967" y="5152"/>
                </a:cubicBezTo>
                <a:cubicBezTo>
                  <a:pt x="4937" y="5141"/>
                  <a:pt x="4928" y="5146"/>
                  <a:pt x="4923" y="5179"/>
                </a:cubicBezTo>
                <a:cubicBezTo>
                  <a:pt x="4905" y="5304"/>
                  <a:pt x="4884" y="5429"/>
                  <a:pt x="4860" y="5553"/>
                </a:cubicBezTo>
                <a:cubicBezTo>
                  <a:pt x="4853" y="5589"/>
                  <a:pt x="4861" y="5601"/>
                  <a:pt x="4894" y="5606"/>
                </a:cubicBezTo>
                <a:cubicBezTo>
                  <a:pt x="4973" y="5618"/>
                  <a:pt x="5052" y="5631"/>
                  <a:pt x="5131" y="5643"/>
                </a:cubicBezTo>
                <a:cubicBezTo>
                  <a:pt x="5278" y="5666"/>
                  <a:pt x="5426" y="5690"/>
                  <a:pt x="5573" y="5713"/>
                </a:cubicBezTo>
                <a:moveTo>
                  <a:pt x="3996" y="1022"/>
                </a:moveTo>
                <a:cubicBezTo>
                  <a:pt x="3969" y="1022"/>
                  <a:pt x="3955" y="1022"/>
                  <a:pt x="3941" y="1022"/>
                </a:cubicBezTo>
                <a:cubicBezTo>
                  <a:pt x="3769" y="1022"/>
                  <a:pt x="3597" y="1024"/>
                  <a:pt x="3425" y="1023"/>
                </a:cubicBezTo>
                <a:cubicBezTo>
                  <a:pt x="3351" y="1023"/>
                  <a:pt x="3276" y="1018"/>
                  <a:pt x="3202" y="1014"/>
                </a:cubicBezTo>
                <a:cubicBezTo>
                  <a:pt x="3173" y="1012"/>
                  <a:pt x="3164" y="1021"/>
                  <a:pt x="3169" y="1050"/>
                </a:cubicBezTo>
                <a:cubicBezTo>
                  <a:pt x="3176" y="1100"/>
                  <a:pt x="3178" y="1151"/>
                  <a:pt x="3186" y="1201"/>
                </a:cubicBezTo>
                <a:cubicBezTo>
                  <a:pt x="3205" y="1317"/>
                  <a:pt x="3225" y="1433"/>
                  <a:pt x="3247" y="1550"/>
                </a:cubicBezTo>
                <a:cubicBezTo>
                  <a:pt x="3249" y="1561"/>
                  <a:pt x="3265" y="1578"/>
                  <a:pt x="3273" y="1578"/>
                </a:cubicBezTo>
                <a:cubicBezTo>
                  <a:pt x="3365" y="1574"/>
                  <a:pt x="3456" y="1569"/>
                  <a:pt x="3547" y="1560"/>
                </a:cubicBezTo>
                <a:cubicBezTo>
                  <a:pt x="3562" y="1559"/>
                  <a:pt x="3582" y="1543"/>
                  <a:pt x="3588" y="1528"/>
                </a:cubicBezTo>
                <a:cubicBezTo>
                  <a:pt x="3670" y="1322"/>
                  <a:pt x="3789" y="1145"/>
                  <a:pt x="3996" y="1022"/>
                </a:cubicBezTo>
                <a:moveTo>
                  <a:pt x="2318" y="1426"/>
                </a:moveTo>
                <a:cubicBezTo>
                  <a:pt x="2314" y="1398"/>
                  <a:pt x="2311" y="1357"/>
                  <a:pt x="2303" y="1317"/>
                </a:cubicBezTo>
                <a:cubicBezTo>
                  <a:pt x="2284" y="1221"/>
                  <a:pt x="2224" y="1165"/>
                  <a:pt x="2126" y="1151"/>
                </a:cubicBezTo>
                <a:cubicBezTo>
                  <a:pt x="2101" y="1148"/>
                  <a:pt x="2075" y="1146"/>
                  <a:pt x="2050" y="1148"/>
                </a:cubicBezTo>
                <a:cubicBezTo>
                  <a:pt x="1899" y="1162"/>
                  <a:pt x="1754" y="1201"/>
                  <a:pt x="1612" y="1252"/>
                </a:cubicBezTo>
                <a:cubicBezTo>
                  <a:pt x="1599" y="1256"/>
                  <a:pt x="1586" y="1263"/>
                  <a:pt x="1574" y="1270"/>
                </a:cubicBezTo>
                <a:cubicBezTo>
                  <a:pt x="1522" y="1300"/>
                  <a:pt x="1512" y="1349"/>
                  <a:pt x="1544" y="1399"/>
                </a:cubicBezTo>
                <a:cubicBezTo>
                  <a:pt x="1572" y="1441"/>
                  <a:pt x="1611" y="1468"/>
                  <a:pt x="1659" y="1479"/>
                </a:cubicBezTo>
                <a:cubicBezTo>
                  <a:pt x="1767" y="1506"/>
                  <a:pt x="1874" y="1536"/>
                  <a:pt x="1983" y="1554"/>
                </a:cubicBezTo>
                <a:cubicBezTo>
                  <a:pt x="2096" y="1573"/>
                  <a:pt x="2183" y="1618"/>
                  <a:pt x="2231" y="1726"/>
                </a:cubicBezTo>
                <a:cubicBezTo>
                  <a:pt x="2235" y="1736"/>
                  <a:pt x="2243" y="1745"/>
                  <a:pt x="2249" y="1754"/>
                </a:cubicBezTo>
                <a:cubicBezTo>
                  <a:pt x="2280" y="1796"/>
                  <a:pt x="2307" y="1804"/>
                  <a:pt x="2345" y="1781"/>
                </a:cubicBezTo>
                <a:cubicBezTo>
                  <a:pt x="2391" y="1753"/>
                  <a:pt x="2399" y="1722"/>
                  <a:pt x="2381" y="1675"/>
                </a:cubicBezTo>
                <a:cubicBezTo>
                  <a:pt x="2352" y="1599"/>
                  <a:pt x="2306" y="1526"/>
                  <a:pt x="2318" y="1426"/>
                </a:cubicBezTo>
                <a:moveTo>
                  <a:pt x="343" y="2297"/>
                </a:moveTo>
                <a:cubicBezTo>
                  <a:pt x="440" y="2304"/>
                  <a:pt x="501" y="2356"/>
                  <a:pt x="544" y="2430"/>
                </a:cubicBezTo>
                <a:cubicBezTo>
                  <a:pt x="574" y="2483"/>
                  <a:pt x="604" y="2539"/>
                  <a:pt x="621" y="2598"/>
                </a:cubicBezTo>
                <a:cubicBezTo>
                  <a:pt x="755" y="3046"/>
                  <a:pt x="754" y="3496"/>
                  <a:pt x="624" y="3946"/>
                </a:cubicBezTo>
                <a:cubicBezTo>
                  <a:pt x="587" y="4074"/>
                  <a:pt x="532" y="4195"/>
                  <a:pt x="403" y="4261"/>
                </a:cubicBezTo>
                <a:cubicBezTo>
                  <a:pt x="521" y="4367"/>
                  <a:pt x="851" y="4368"/>
                  <a:pt x="931" y="4196"/>
                </a:cubicBezTo>
                <a:cubicBezTo>
                  <a:pt x="910" y="4187"/>
                  <a:pt x="890" y="4178"/>
                  <a:pt x="869" y="4170"/>
                </a:cubicBezTo>
                <a:cubicBezTo>
                  <a:pt x="822" y="4154"/>
                  <a:pt x="796" y="4123"/>
                  <a:pt x="798" y="4073"/>
                </a:cubicBezTo>
                <a:cubicBezTo>
                  <a:pt x="799" y="4029"/>
                  <a:pt x="801" y="3985"/>
                  <a:pt x="804" y="3942"/>
                </a:cubicBezTo>
                <a:cubicBezTo>
                  <a:pt x="814" y="3820"/>
                  <a:pt x="830" y="3698"/>
                  <a:pt x="834" y="3576"/>
                </a:cubicBezTo>
                <a:cubicBezTo>
                  <a:pt x="844" y="3302"/>
                  <a:pt x="794" y="3035"/>
                  <a:pt x="729" y="2771"/>
                </a:cubicBezTo>
                <a:cubicBezTo>
                  <a:pt x="685" y="2593"/>
                  <a:pt x="634" y="2417"/>
                  <a:pt x="547" y="2255"/>
                </a:cubicBezTo>
                <a:cubicBezTo>
                  <a:pt x="499" y="2165"/>
                  <a:pt x="461" y="2162"/>
                  <a:pt x="390" y="2237"/>
                </a:cubicBezTo>
                <a:cubicBezTo>
                  <a:pt x="374" y="2254"/>
                  <a:pt x="361" y="2274"/>
                  <a:pt x="343" y="2297"/>
                </a:cubicBezTo>
                <a:moveTo>
                  <a:pt x="4755" y="1466"/>
                </a:moveTo>
                <a:cubicBezTo>
                  <a:pt x="4722" y="1345"/>
                  <a:pt x="4575" y="1180"/>
                  <a:pt x="4446" y="1119"/>
                </a:cubicBezTo>
                <a:cubicBezTo>
                  <a:pt x="4379" y="1088"/>
                  <a:pt x="4308" y="1074"/>
                  <a:pt x="4233" y="1078"/>
                </a:cubicBezTo>
                <a:cubicBezTo>
                  <a:pt x="3969" y="1094"/>
                  <a:pt x="3774" y="1370"/>
                  <a:pt x="3716" y="1552"/>
                </a:cubicBezTo>
                <a:cubicBezTo>
                  <a:pt x="4064" y="1523"/>
                  <a:pt x="4410" y="1494"/>
                  <a:pt x="4755" y="1466"/>
                </a:cubicBezTo>
                <a:moveTo>
                  <a:pt x="3632" y="5262"/>
                </a:moveTo>
                <a:cubicBezTo>
                  <a:pt x="3644" y="5007"/>
                  <a:pt x="3738" y="4794"/>
                  <a:pt x="3886" y="4602"/>
                </a:cubicBezTo>
                <a:cubicBezTo>
                  <a:pt x="3901" y="4583"/>
                  <a:pt x="3913" y="4562"/>
                  <a:pt x="3931" y="4547"/>
                </a:cubicBezTo>
                <a:cubicBezTo>
                  <a:pt x="3947" y="4532"/>
                  <a:pt x="3972" y="4512"/>
                  <a:pt x="3987" y="4517"/>
                </a:cubicBezTo>
                <a:cubicBezTo>
                  <a:pt x="4005" y="4522"/>
                  <a:pt x="4020" y="4548"/>
                  <a:pt x="4030" y="4569"/>
                </a:cubicBezTo>
                <a:cubicBezTo>
                  <a:pt x="4036" y="4581"/>
                  <a:pt x="4030" y="4599"/>
                  <a:pt x="4028" y="4615"/>
                </a:cubicBezTo>
                <a:cubicBezTo>
                  <a:pt x="4006" y="4784"/>
                  <a:pt x="3987" y="4954"/>
                  <a:pt x="4001" y="5124"/>
                </a:cubicBezTo>
                <a:cubicBezTo>
                  <a:pt x="4007" y="5197"/>
                  <a:pt x="4024" y="5268"/>
                  <a:pt x="4037" y="5340"/>
                </a:cubicBezTo>
                <a:cubicBezTo>
                  <a:pt x="4042" y="5368"/>
                  <a:pt x="4054" y="5371"/>
                  <a:pt x="4076" y="5352"/>
                </a:cubicBezTo>
                <a:cubicBezTo>
                  <a:pt x="4151" y="5286"/>
                  <a:pt x="4202" y="5204"/>
                  <a:pt x="4242" y="5115"/>
                </a:cubicBezTo>
                <a:cubicBezTo>
                  <a:pt x="4247" y="5105"/>
                  <a:pt x="4242" y="5088"/>
                  <a:pt x="4235" y="5077"/>
                </a:cubicBezTo>
                <a:cubicBezTo>
                  <a:pt x="4153" y="4945"/>
                  <a:pt x="4103" y="4800"/>
                  <a:pt x="4077" y="4648"/>
                </a:cubicBezTo>
                <a:cubicBezTo>
                  <a:pt x="4065" y="4581"/>
                  <a:pt x="4063" y="4511"/>
                  <a:pt x="4068" y="4444"/>
                </a:cubicBezTo>
                <a:cubicBezTo>
                  <a:pt x="4072" y="4379"/>
                  <a:pt x="4108" y="4367"/>
                  <a:pt x="4164" y="4399"/>
                </a:cubicBezTo>
                <a:cubicBezTo>
                  <a:pt x="4233" y="4439"/>
                  <a:pt x="4303" y="4477"/>
                  <a:pt x="4377" y="4517"/>
                </a:cubicBezTo>
                <a:cubicBezTo>
                  <a:pt x="4379" y="4503"/>
                  <a:pt x="4381" y="4495"/>
                  <a:pt x="4381" y="4487"/>
                </a:cubicBezTo>
                <a:cubicBezTo>
                  <a:pt x="4382" y="4370"/>
                  <a:pt x="4411" y="4395"/>
                  <a:pt x="4289" y="4359"/>
                </a:cubicBezTo>
                <a:cubicBezTo>
                  <a:pt x="4228" y="4342"/>
                  <a:pt x="4166" y="4328"/>
                  <a:pt x="4108" y="4302"/>
                </a:cubicBezTo>
                <a:cubicBezTo>
                  <a:pt x="4030" y="4267"/>
                  <a:pt x="4006" y="4203"/>
                  <a:pt x="4047" y="4128"/>
                </a:cubicBezTo>
                <a:cubicBezTo>
                  <a:pt x="4086" y="4058"/>
                  <a:pt x="4134" y="3991"/>
                  <a:pt x="4188" y="3931"/>
                </a:cubicBezTo>
                <a:cubicBezTo>
                  <a:pt x="4222" y="3893"/>
                  <a:pt x="4274" y="3871"/>
                  <a:pt x="4317" y="3841"/>
                </a:cubicBezTo>
                <a:cubicBezTo>
                  <a:pt x="4322" y="3838"/>
                  <a:pt x="4326" y="3829"/>
                  <a:pt x="4325" y="3823"/>
                </a:cubicBezTo>
                <a:cubicBezTo>
                  <a:pt x="4318" y="3790"/>
                  <a:pt x="4309" y="3756"/>
                  <a:pt x="4299" y="3718"/>
                </a:cubicBezTo>
                <a:cubicBezTo>
                  <a:pt x="4232" y="3769"/>
                  <a:pt x="4183" y="3827"/>
                  <a:pt x="4154" y="3901"/>
                </a:cubicBezTo>
                <a:cubicBezTo>
                  <a:pt x="4140" y="3936"/>
                  <a:pt x="4122" y="3968"/>
                  <a:pt x="4079" y="3962"/>
                </a:cubicBezTo>
                <a:cubicBezTo>
                  <a:pt x="4034" y="3957"/>
                  <a:pt x="4022" y="3921"/>
                  <a:pt x="4021" y="3881"/>
                </a:cubicBezTo>
                <a:cubicBezTo>
                  <a:pt x="4020" y="3794"/>
                  <a:pt x="4012" y="3706"/>
                  <a:pt x="4019" y="3620"/>
                </a:cubicBezTo>
                <a:cubicBezTo>
                  <a:pt x="4028" y="3511"/>
                  <a:pt x="4047" y="3402"/>
                  <a:pt x="4068" y="3295"/>
                </a:cubicBezTo>
                <a:cubicBezTo>
                  <a:pt x="4074" y="3263"/>
                  <a:pt x="4079" y="3240"/>
                  <a:pt x="4053" y="3218"/>
                </a:cubicBezTo>
                <a:cubicBezTo>
                  <a:pt x="4029" y="3197"/>
                  <a:pt x="4006" y="3175"/>
                  <a:pt x="3982" y="3153"/>
                </a:cubicBezTo>
                <a:cubicBezTo>
                  <a:pt x="3971" y="3185"/>
                  <a:pt x="3954" y="3217"/>
                  <a:pt x="3948" y="3250"/>
                </a:cubicBezTo>
                <a:cubicBezTo>
                  <a:pt x="3920" y="3423"/>
                  <a:pt x="3926" y="3595"/>
                  <a:pt x="3962" y="3766"/>
                </a:cubicBezTo>
                <a:cubicBezTo>
                  <a:pt x="3970" y="3802"/>
                  <a:pt x="3965" y="3834"/>
                  <a:pt x="3929" y="3853"/>
                </a:cubicBezTo>
                <a:cubicBezTo>
                  <a:pt x="3895" y="3870"/>
                  <a:pt x="3867" y="3855"/>
                  <a:pt x="3847" y="3829"/>
                </a:cubicBezTo>
                <a:cubicBezTo>
                  <a:pt x="3737" y="3683"/>
                  <a:pt x="3641" y="3529"/>
                  <a:pt x="3601" y="3347"/>
                </a:cubicBezTo>
                <a:cubicBezTo>
                  <a:pt x="3590" y="3296"/>
                  <a:pt x="3580" y="3244"/>
                  <a:pt x="3567" y="3185"/>
                </a:cubicBezTo>
                <a:cubicBezTo>
                  <a:pt x="3545" y="3215"/>
                  <a:pt x="3527" y="3239"/>
                  <a:pt x="3510" y="3264"/>
                </a:cubicBezTo>
                <a:cubicBezTo>
                  <a:pt x="3506" y="3270"/>
                  <a:pt x="3503" y="3280"/>
                  <a:pt x="3505" y="3287"/>
                </a:cubicBezTo>
                <a:cubicBezTo>
                  <a:pt x="3515" y="3328"/>
                  <a:pt x="3526" y="3369"/>
                  <a:pt x="3538" y="3409"/>
                </a:cubicBezTo>
                <a:cubicBezTo>
                  <a:pt x="3603" y="3621"/>
                  <a:pt x="3711" y="3809"/>
                  <a:pt x="3853" y="3978"/>
                </a:cubicBezTo>
                <a:cubicBezTo>
                  <a:pt x="3908" y="4045"/>
                  <a:pt x="3881" y="4123"/>
                  <a:pt x="3795" y="4138"/>
                </a:cubicBezTo>
                <a:cubicBezTo>
                  <a:pt x="3751" y="4146"/>
                  <a:pt x="3704" y="4151"/>
                  <a:pt x="3661" y="4143"/>
                </a:cubicBezTo>
                <a:cubicBezTo>
                  <a:pt x="3553" y="4124"/>
                  <a:pt x="3446" y="4099"/>
                  <a:pt x="3340" y="4072"/>
                </a:cubicBezTo>
                <a:cubicBezTo>
                  <a:pt x="3310" y="4065"/>
                  <a:pt x="3306" y="4071"/>
                  <a:pt x="3307" y="4097"/>
                </a:cubicBezTo>
                <a:cubicBezTo>
                  <a:pt x="3309" y="4151"/>
                  <a:pt x="3312" y="4204"/>
                  <a:pt x="3310" y="4258"/>
                </a:cubicBezTo>
                <a:cubicBezTo>
                  <a:pt x="3310" y="4294"/>
                  <a:pt x="3321" y="4307"/>
                  <a:pt x="3357" y="4295"/>
                </a:cubicBezTo>
                <a:cubicBezTo>
                  <a:pt x="3370" y="4291"/>
                  <a:pt x="3384" y="4288"/>
                  <a:pt x="3398" y="4286"/>
                </a:cubicBezTo>
                <a:cubicBezTo>
                  <a:pt x="3517" y="4275"/>
                  <a:pt x="3636" y="4262"/>
                  <a:pt x="3755" y="4255"/>
                </a:cubicBezTo>
                <a:cubicBezTo>
                  <a:pt x="3822" y="4251"/>
                  <a:pt x="3875" y="4283"/>
                  <a:pt x="3905" y="4346"/>
                </a:cubicBezTo>
                <a:cubicBezTo>
                  <a:pt x="3933" y="4406"/>
                  <a:pt x="3902" y="4451"/>
                  <a:pt x="3866" y="4495"/>
                </a:cubicBezTo>
                <a:cubicBezTo>
                  <a:pt x="3719" y="4676"/>
                  <a:pt x="3616" y="4877"/>
                  <a:pt x="3576" y="5111"/>
                </a:cubicBezTo>
                <a:cubicBezTo>
                  <a:pt x="3565" y="5178"/>
                  <a:pt x="3590" y="5215"/>
                  <a:pt x="3632" y="5262"/>
                </a:cubicBezTo>
                <a:moveTo>
                  <a:pt x="2790" y="1557"/>
                </a:moveTo>
                <a:cubicBezTo>
                  <a:pt x="2793" y="1550"/>
                  <a:pt x="2801" y="1539"/>
                  <a:pt x="2800" y="1530"/>
                </a:cubicBezTo>
                <a:cubicBezTo>
                  <a:pt x="2785" y="1404"/>
                  <a:pt x="2766" y="1279"/>
                  <a:pt x="2754" y="1153"/>
                </a:cubicBezTo>
                <a:cubicBezTo>
                  <a:pt x="2733" y="942"/>
                  <a:pt x="2720" y="731"/>
                  <a:pt x="2780" y="524"/>
                </a:cubicBezTo>
                <a:cubicBezTo>
                  <a:pt x="2782" y="517"/>
                  <a:pt x="2772" y="501"/>
                  <a:pt x="2766" y="499"/>
                </a:cubicBezTo>
                <a:cubicBezTo>
                  <a:pt x="2589" y="457"/>
                  <a:pt x="2411" y="433"/>
                  <a:pt x="2232" y="488"/>
                </a:cubicBezTo>
                <a:cubicBezTo>
                  <a:pt x="2213" y="494"/>
                  <a:pt x="2192" y="505"/>
                  <a:pt x="2180" y="520"/>
                </a:cubicBezTo>
                <a:cubicBezTo>
                  <a:pt x="2062" y="663"/>
                  <a:pt x="2006" y="836"/>
                  <a:pt x="1952" y="1010"/>
                </a:cubicBezTo>
                <a:cubicBezTo>
                  <a:pt x="1946" y="1030"/>
                  <a:pt x="1955" y="1034"/>
                  <a:pt x="1974" y="1032"/>
                </a:cubicBezTo>
                <a:cubicBezTo>
                  <a:pt x="2013" y="1028"/>
                  <a:pt x="2052" y="1023"/>
                  <a:pt x="2091" y="1024"/>
                </a:cubicBezTo>
                <a:cubicBezTo>
                  <a:pt x="2266" y="1030"/>
                  <a:pt x="2389" y="1137"/>
                  <a:pt x="2417" y="1309"/>
                </a:cubicBezTo>
                <a:cubicBezTo>
                  <a:pt x="2425" y="1354"/>
                  <a:pt x="2422" y="1402"/>
                  <a:pt x="2431" y="1447"/>
                </a:cubicBezTo>
                <a:cubicBezTo>
                  <a:pt x="2436" y="1473"/>
                  <a:pt x="2451" y="1515"/>
                  <a:pt x="2467" y="1517"/>
                </a:cubicBezTo>
                <a:cubicBezTo>
                  <a:pt x="2570" y="1535"/>
                  <a:pt x="2673" y="1544"/>
                  <a:pt x="2790" y="1557"/>
                </a:cubicBezTo>
                <a:moveTo>
                  <a:pt x="5068" y="339"/>
                </a:moveTo>
                <a:cubicBezTo>
                  <a:pt x="5015" y="335"/>
                  <a:pt x="4967" y="328"/>
                  <a:pt x="4920" y="329"/>
                </a:cubicBezTo>
                <a:cubicBezTo>
                  <a:pt x="4729" y="330"/>
                  <a:pt x="4537" y="329"/>
                  <a:pt x="4346" y="339"/>
                </a:cubicBezTo>
                <a:cubicBezTo>
                  <a:pt x="4171" y="347"/>
                  <a:pt x="3997" y="365"/>
                  <a:pt x="3824" y="384"/>
                </a:cubicBezTo>
                <a:cubicBezTo>
                  <a:pt x="3676" y="401"/>
                  <a:pt x="3528" y="423"/>
                  <a:pt x="3381" y="449"/>
                </a:cubicBezTo>
                <a:cubicBezTo>
                  <a:pt x="3298" y="463"/>
                  <a:pt x="3233" y="511"/>
                  <a:pt x="3212" y="596"/>
                </a:cubicBezTo>
                <a:cubicBezTo>
                  <a:pt x="3190" y="687"/>
                  <a:pt x="3179" y="781"/>
                  <a:pt x="3163" y="873"/>
                </a:cubicBezTo>
                <a:cubicBezTo>
                  <a:pt x="3159" y="898"/>
                  <a:pt x="3169" y="904"/>
                  <a:pt x="3193" y="904"/>
                </a:cubicBezTo>
                <a:cubicBezTo>
                  <a:pt x="3478" y="900"/>
                  <a:pt x="3763" y="897"/>
                  <a:pt x="4047" y="895"/>
                </a:cubicBezTo>
                <a:cubicBezTo>
                  <a:pt x="4195" y="894"/>
                  <a:pt x="4330" y="854"/>
                  <a:pt x="4458" y="784"/>
                </a:cubicBezTo>
                <a:cubicBezTo>
                  <a:pt x="4675" y="665"/>
                  <a:pt x="4864" y="509"/>
                  <a:pt x="5054" y="354"/>
                </a:cubicBezTo>
                <a:cubicBezTo>
                  <a:pt x="5058" y="351"/>
                  <a:pt x="5061" y="347"/>
                  <a:pt x="5068" y="339"/>
                </a:cubicBezTo>
                <a:moveTo>
                  <a:pt x="960" y="3346"/>
                </a:moveTo>
                <a:cubicBezTo>
                  <a:pt x="960" y="3408"/>
                  <a:pt x="963" y="3466"/>
                  <a:pt x="959" y="3523"/>
                </a:cubicBezTo>
                <a:cubicBezTo>
                  <a:pt x="957" y="3561"/>
                  <a:pt x="968" y="3580"/>
                  <a:pt x="1006" y="3593"/>
                </a:cubicBezTo>
                <a:cubicBezTo>
                  <a:pt x="1091" y="3621"/>
                  <a:pt x="1162" y="3670"/>
                  <a:pt x="1217" y="3742"/>
                </a:cubicBezTo>
                <a:cubicBezTo>
                  <a:pt x="1264" y="3804"/>
                  <a:pt x="1314" y="3866"/>
                  <a:pt x="1364" y="3926"/>
                </a:cubicBezTo>
                <a:cubicBezTo>
                  <a:pt x="1470" y="4053"/>
                  <a:pt x="1574" y="4181"/>
                  <a:pt x="1684" y="4303"/>
                </a:cubicBezTo>
                <a:cubicBezTo>
                  <a:pt x="1727" y="4351"/>
                  <a:pt x="1779" y="4400"/>
                  <a:pt x="1837" y="4424"/>
                </a:cubicBezTo>
                <a:cubicBezTo>
                  <a:pt x="2192" y="4572"/>
                  <a:pt x="2550" y="4713"/>
                  <a:pt x="2907" y="4856"/>
                </a:cubicBezTo>
                <a:cubicBezTo>
                  <a:pt x="3029" y="4905"/>
                  <a:pt x="3152" y="4954"/>
                  <a:pt x="3274" y="5002"/>
                </a:cubicBezTo>
                <a:cubicBezTo>
                  <a:pt x="3276" y="4998"/>
                  <a:pt x="3278" y="4997"/>
                  <a:pt x="3277" y="4996"/>
                </a:cubicBezTo>
                <a:cubicBezTo>
                  <a:pt x="3252" y="4833"/>
                  <a:pt x="3226" y="4671"/>
                  <a:pt x="3200" y="4509"/>
                </a:cubicBezTo>
                <a:cubicBezTo>
                  <a:pt x="3199" y="4500"/>
                  <a:pt x="3190" y="4489"/>
                  <a:pt x="3182" y="4487"/>
                </a:cubicBezTo>
                <a:cubicBezTo>
                  <a:pt x="3127" y="4469"/>
                  <a:pt x="3072" y="4452"/>
                  <a:pt x="3016" y="4437"/>
                </a:cubicBezTo>
                <a:cubicBezTo>
                  <a:pt x="2697" y="4350"/>
                  <a:pt x="2377" y="4265"/>
                  <a:pt x="2059" y="4174"/>
                </a:cubicBezTo>
                <a:cubicBezTo>
                  <a:pt x="1890" y="4126"/>
                  <a:pt x="1733" y="4051"/>
                  <a:pt x="1593" y="3942"/>
                </a:cubicBezTo>
                <a:cubicBezTo>
                  <a:pt x="1440" y="3823"/>
                  <a:pt x="1331" y="3668"/>
                  <a:pt x="1236" y="3502"/>
                </a:cubicBezTo>
                <a:cubicBezTo>
                  <a:pt x="1228" y="3487"/>
                  <a:pt x="1219" y="3470"/>
                  <a:pt x="1205" y="3463"/>
                </a:cubicBezTo>
                <a:cubicBezTo>
                  <a:pt x="1124" y="3422"/>
                  <a:pt x="1041" y="3384"/>
                  <a:pt x="960" y="3346"/>
                </a:cubicBezTo>
                <a:moveTo>
                  <a:pt x="8168" y="1424"/>
                </a:moveTo>
                <a:cubicBezTo>
                  <a:pt x="8121" y="1372"/>
                  <a:pt x="8073" y="1323"/>
                  <a:pt x="8029" y="1270"/>
                </a:cubicBezTo>
                <a:cubicBezTo>
                  <a:pt x="7849" y="1052"/>
                  <a:pt x="7646" y="857"/>
                  <a:pt x="7438" y="667"/>
                </a:cubicBezTo>
                <a:cubicBezTo>
                  <a:pt x="7204" y="454"/>
                  <a:pt x="6936" y="306"/>
                  <a:pt x="6625" y="240"/>
                </a:cubicBezTo>
                <a:cubicBezTo>
                  <a:pt x="6399" y="192"/>
                  <a:pt x="6170" y="165"/>
                  <a:pt x="5941" y="155"/>
                </a:cubicBezTo>
                <a:cubicBezTo>
                  <a:pt x="5572" y="139"/>
                  <a:pt x="5202" y="129"/>
                  <a:pt x="4833" y="123"/>
                </a:cubicBezTo>
                <a:cubicBezTo>
                  <a:pt x="4519" y="118"/>
                  <a:pt x="4204" y="119"/>
                  <a:pt x="3890" y="125"/>
                </a:cubicBezTo>
                <a:cubicBezTo>
                  <a:pt x="3626" y="129"/>
                  <a:pt x="3360" y="106"/>
                  <a:pt x="3099" y="167"/>
                </a:cubicBezTo>
                <a:cubicBezTo>
                  <a:pt x="2984" y="194"/>
                  <a:pt x="2866" y="211"/>
                  <a:pt x="2751" y="239"/>
                </a:cubicBezTo>
                <a:cubicBezTo>
                  <a:pt x="2655" y="262"/>
                  <a:pt x="2561" y="294"/>
                  <a:pt x="2465" y="322"/>
                </a:cubicBezTo>
                <a:cubicBezTo>
                  <a:pt x="2478" y="331"/>
                  <a:pt x="2489" y="330"/>
                  <a:pt x="2500" y="332"/>
                </a:cubicBezTo>
                <a:cubicBezTo>
                  <a:pt x="2621" y="356"/>
                  <a:pt x="2743" y="376"/>
                  <a:pt x="2863" y="405"/>
                </a:cubicBezTo>
                <a:cubicBezTo>
                  <a:pt x="2921" y="419"/>
                  <a:pt x="2923" y="445"/>
                  <a:pt x="2908" y="502"/>
                </a:cubicBezTo>
                <a:cubicBezTo>
                  <a:pt x="2889" y="572"/>
                  <a:pt x="2866" y="644"/>
                  <a:pt x="2864" y="715"/>
                </a:cubicBezTo>
                <a:cubicBezTo>
                  <a:pt x="2861" y="862"/>
                  <a:pt x="2866" y="1008"/>
                  <a:pt x="2877" y="1154"/>
                </a:cubicBezTo>
                <a:cubicBezTo>
                  <a:pt x="2887" y="1280"/>
                  <a:pt x="2909" y="1405"/>
                  <a:pt x="2926" y="1531"/>
                </a:cubicBezTo>
                <a:cubicBezTo>
                  <a:pt x="2929" y="1549"/>
                  <a:pt x="2929" y="1571"/>
                  <a:pt x="2958" y="1571"/>
                </a:cubicBezTo>
                <a:cubicBezTo>
                  <a:pt x="3006" y="1571"/>
                  <a:pt x="3054" y="1573"/>
                  <a:pt x="3102" y="1572"/>
                </a:cubicBezTo>
                <a:cubicBezTo>
                  <a:pt x="3108" y="1571"/>
                  <a:pt x="3120" y="1557"/>
                  <a:pt x="3119" y="1551"/>
                </a:cubicBezTo>
                <a:cubicBezTo>
                  <a:pt x="3099" y="1417"/>
                  <a:pt x="3075" y="1284"/>
                  <a:pt x="3056" y="1150"/>
                </a:cubicBezTo>
                <a:cubicBezTo>
                  <a:pt x="3032" y="975"/>
                  <a:pt x="3033" y="800"/>
                  <a:pt x="3074" y="626"/>
                </a:cubicBezTo>
                <a:cubicBezTo>
                  <a:pt x="3116" y="451"/>
                  <a:pt x="3229" y="350"/>
                  <a:pt x="3395" y="323"/>
                </a:cubicBezTo>
                <a:cubicBezTo>
                  <a:pt x="3666" y="279"/>
                  <a:pt x="3939" y="244"/>
                  <a:pt x="4212" y="225"/>
                </a:cubicBezTo>
                <a:cubicBezTo>
                  <a:pt x="4470" y="206"/>
                  <a:pt x="4730" y="207"/>
                  <a:pt x="4990" y="211"/>
                </a:cubicBezTo>
                <a:cubicBezTo>
                  <a:pt x="5352" y="216"/>
                  <a:pt x="5714" y="230"/>
                  <a:pt x="6075" y="245"/>
                </a:cubicBezTo>
                <a:cubicBezTo>
                  <a:pt x="6269" y="253"/>
                  <a:pt x="6461" y="281"/>
                  <a:pt x="6648" y="334"/>
                </a:cubicBezTo>
                <a:cubicBezTo>
                  <a:pt x="6918" y="411"/>
                  <a:pt x="7153" y="550"/>
                  <a:pt x="7367" y="731"/>
                </a:cubicBezTo>
                <a:cubicBezTo>
                  <a:pt x="7602" y="931"/>
                  <a:pt x="7821" y="1149"/>
                  <a:pt x="8032" y="1375"/>
                </a:cubicBezTo>
                <a:cubicBezTo>
                  <a:pt x="8071" y="1418"/>
                  <a:pt x="8108" y="1438"/>
                  <a:pt x="8168" y="1424"/>
                </a:cubicBezTo>
                <a:moveTo>
                  <a:pt x="7941" y="1427"/>
                </a:moveTo>
                <a:cubicBezTo>
                  <a:pt x="7714" y="1218"/>
                  <a:pt x="7491" y="1015"/>
                  <a:pt x="7270" y="810"/>
                </a:cubicBezTo>
                <a:cubicBezTo>
                  <a:pt x="7172" y="719"/>
                  <a:pt x="7056" y="667"/>
                  <a:pt x="6928" y="637"/>
                </a:cubicBezTo>
                <a:cubicBezTo>
                  <a:pt x="6774" y="602"/>
                  <a:pt x="6619" y="583"/>
                  <a:pt x="6462" y="598"/>
                </a:cubicBezTo>
                <a:cubicBezTo>
                  <a:pt x="6352" y="608"/>
                  <a:pt x="6242" y="632"/>
                  <a:pt x="6133" y="651"/>
                </a:cubicBezTo>
                <a:cubicBezTo>
                  <a:pt x="6106" y="655"/>
                  <a:pt x="6099" y="666"/>
                  <a:pt x="6116" y="690"/>
                </a:cubicBezTo>
                <a:cubicBezTo>
                  <a:pt x="6126" y="703"/>
                  <a:pt x="6133" y="719"/>
                  <a:pt x="6141" y="733"/>
                </a:cubicBezTo>
                <a:cubicBezTo>
                  <a:pt x="6267" y="947"/>
                  <a:pt x="6394" y="1160"/>
                  <a:pt x="6517" y="1376"/>
                </a:cubicBezTo>
                <a:cubicBezTo>
                  <a:pt x="6536" y="1410"/>
                  <a:pt x="6555" y="1421"/>
                  <a:pt x="6593" y="1421"/>
                </a:cubicBezTo>
                <a:cubicBezTo>
                  <a:pt x="6781" y="1419"/>
                  <a:pt x="6968" y="1419"/>
                  <a:pt x="7156" y="1421"/>
                </a:cubicBezTo>
                <a:cubicBezTo>
                  <a:pt x="7302" y="1422"/>
                  <a:pt x="7449" y="1425"/>
                  <a:pt x="7595" y="1427"/>
                </a:cubicBezTo>
                <a:cubicBezTo>
                  <a:pt x="7706" y="1427"/>
                  <a:pt x="7817" y="1427"/>
                  <a:pt x="7941" y="1427"/>
                </a:cubicBezTo>
                <a:moveTo>
                  <a:pt x="3161" y="4351"/>
                </a:moveTo>
                <a:cubicBezTo>
                  <a:pt x="3154" y="4257"/>
                  <a:pt x="3148" y="4164"/>
                  <a:pt x="3141" y="4072"/>
                </a:cubicBezTo>
                <a:cubicBezTo>
                  <a:pt x="3121" y="3767"/>
                  <a:pt x="3131" y="3464"/>
                  <a:pt x="3204" y="3165"/>
                </a:cubicBezTo>
                <a:cubicBezTo>
                  <a:pt x="3247" y="2987"/>
                  <a:pt x="3311" y="2816"/>
                  <a:pt x="3430" y="2671"/>
                </a:cubicBezTo>
                <a:cubicBezTo>
                  <a:pt x="3503" y="2583"/>
                  <a:pt x="3592" y="2519"/>
                  <a:pt x="3706" y="2494"/>
                </a:cubicBezTo>
                <a:cubicBezTo>
                  <a:pt x="3800" y="2474"/>
                  <a:pt x="3891" y="2489"/>
                  <a:pt x="3978" y="2527"/>
                </a:cubicBezTo>
                <a:cubicBezTo>
                  <a:pt x="4089" y="2574"/>
                  <a:pt x="4181" y="2649"/>
                  <a:pt x="4264" y="2733"/>
                </a:cubicBezTo>
                <a:cubicBezTo>
                  <a:pt x="4311" y="2780"/>
                  <a:pt x="4346" y="2840"/>
                  <a:pt x="4388" y="2893"/>
                </a:cubicBezTo>
                <a:cubicBezTo>
                  <a:pt x="4395" y="2901"/>
                  <a:pt x="4412" y="2904"/>
                  <a:pt x="4424" y="2903"/>
                </a:cubicBezTo>
                <a:cubicBezTo>
                  <a:pt x="4596" y="2894"/>
                  <a:pt x="4769" y="2883"/>
                  <a:pt x="4942" y="2873"/>
                </a:cubicBezTo>
                <a:cubicBezTo>
                  <a:pt x="4973" y="2871"/>
                  <a:pt x="5004" y="2874"/>
                  <a:pt x="5035" y="2869"/>
                </a:cubicBezTo>
                <a:cubicBezTo>
                  <a:pt x="5183" y="2846"/>
                  <a:pt x="5331" y="2820"/>
                  <a:pt x="5480" y="2799"/>
                </a:cubicBezTo>
                <a:cubicBezTo>
                  <a:pt x="5562" y="2788"/>
                  <a:pt x="5645" y="2786"/>
                  <a:pt x="5732" y="2779"/>
                </a:cubicBezTo>
                <a:cubicBezTo>
                  <a:pt x="5725" y="2771"/>
                  <a:pt x="5722" y="2765"/>
                  <a:pt x="5717" y="2760"/>
                </a:cubicBezTo>
                <a:cubicBezTo>
                  <a:pt x="5485" y="2527"/>
                  <a:pt x="5235" y="2315"/>
                  <a:pt x="4946" y="2154"/>
                </a:cubicBezTo>
                <a:cubicBezTo>
                  <a:pt x="4797" y="2071"/>
                  <a:pt x="4644" y="1999"/>
                  <a:pt x="4476" y="1968"/>
                </a:cubicBezTo>
                <a:cubicBezTo>
                  <a:pt x="4249" y="1926"/>
                  <a:pt x="4021" y="1888"/>
                  <a:pt x="3793" y="1852"/>
                </a:cubicBezTo>
                <a:cubicBezTo>
                  <a:pt x="3614" y="1824"/>
                  <a:pt x="3431" y="1806"/>
                  <a:pt x="3263" y="1732"/>
                </a:cubicBezTo>
                <a:cubicBezTo>
                  <a:pt x="3195" y="1702"/>
                  <a:pt x="3129" y="1690"/>
                  <a:pt x="3056" y="1696"/>
                </a:cubicBezTo>
                <a:cubicBezTo>
                  <a:pt x="3030" y="1699"/>
                  <a:pt x="3015" y="1706"/>
                  <a:pt x="3001" y="1727"/>
                </a:cubicBezTo>
                <a:cubicBezTo>
                  <a:pt x="2898" y="1874"/>
                  <a:pt x="2839" y="2038"/>
                  <a:pt x="2805" y="2213"/>
                </a:cubicBezTo>
                <a:cubicBezTo>
                  <a:pt x="2703" y="2737"/>
                  <a:pt x="2679" y="3265"/>
                  <a:pt x="2716" y="3797"/>
                </a:cubicBezTo>
                <a:cubicBezTo>
                  <a:pt x="2725" y="3935"/>
                  <a:pt x="2758" y="4072"/>
                  <a:pt x="2782" y="4209"/>
                </a:cubicBezTo>
                <a:cubicBezTo>
                  <a:pt x="2785" y="4225"/>
                  <a:pt x="2800" y="4248"/>
                  <a:pt x="2814" y="4252"/>
                </a:cubicBezTo>
                <a:cubicBezTo>
                  <a:pt x="2928" y="4287"/>
                  <a:pt x="3043" y="4318"/>
                  <a:pt x="3161" y="4351"/>
                </a:cubicBezTo>
                <a:moveTo>
                  <a:pt x="2507" y="1639"/>
                </a:moveTo>
                <a:cubicBezTo>
                  <a:pt x="2511" y="1673"/>
                  <a:pt x="2520" y="1706"/>
                  <a:pt x="2516" y="1736"/>
                </a:cubicBezTo>
                <a:cubicBezTo>
                  <a:pt x="2505" y="1816"/>
                  <a:pt x="2426" y="1893"/>
                  <a:pt x="2345" y="1911"/>
                </a:cubicBezTo>
                <a:cubicBezTo>
                  <a:pt x="2257" y="1931"/>
                  <a:pt x="2186" y="1896"/>
                  <a:pt x="2150" y="1821"/>
                </a:cubicBezTo>
                <a:cubicBezTo>
                  <a:pt x="2100" y="1716"/>
                  <a:pt x="2018" y="1674"/>
                  <a:pt x="1911" y="1666"/>
                </a:cubicBezTo>
                <a:cubicBezTo>
                  <a:pt x="1909" y="1666"/>
                  <a:pt x="1908" y="1665"/>
                  <a:pt x="1906" y="1665"/>
                </a:cubicBezTo>
                <a:cubicBezTo>
                  <a:pt x="1792" y="1635"/>
                  <a:pt x="1673" y="1617"/>
                  <a:pt x="1566" y="1569"/>
                </a:cubicBezTo>
                <a:cubicBezTo>
                  <a:pt x="1500" y="1539"/>
                  <a:pt x="1459" y="1546"/>
                  <a:pt x="1401" y="1574"/>
                </a:cubicBezTo>
                <a:cubicBezTo>
                  <a:pt x="1253" y="1643"/>
                  <a:pt x="1171" y="1758"/>
                  <a:pt x="1139" y="1914"/>
                </a:cubicBezTo>
                <a:cubicBezTo>
                  <a:pt x="1078" y="2211"/>
                  <a:pt x="1078" y="2507"/>
                  <a:pt x="1133" y="2804"/>
                </a:cubicBezTo>
                <a:cubicBezTo>
                  <a:pt x="1174" y="3026"/>
                  <a:pt x="1233" y="3241"/>
                  <a:pt x="1342" y="3442"/>
                </a:cubicBezTo>
                <a:cubicBezTo>
                  <a:pt x="1496" y="3727"/>
                  <a:pt x="1714" y="3937"/>
                  <a:pt x="2027" y="4034"/>
                </a:cubicBezTo>
                <a:cubicBezTo>
                  <a:pt x="2226" y="4096"/>
                  <a:pt x="2428" y="4147"/>
                  <a:pt x="2629" y="4203"/>
                </a:cubicBezTo>
                <a:cubicBezTo>
                  <a:pt x="2670" y="4214"/>
                  <a:pt x="2651" y="4187"/>
                  <a:pt x="2647" y="4173"/>
                </a:cubicBezTo>
                <a:cubicBezTo>
                  <a:pt x="2605" y="3994"/>
                  <a:pt x="2584" y="3812"/>
                  <a:pt x="2579" y="3629"/>
                </a:cubicBezTo>
                <a:cubicBezTo>
                  <a:pt x="2570" y="3270"/>
                  <a:pt x="2579" y="2912"/>
                  <a:pt x="2626" y="2555"/>
                </a:cubicBezTo>
                <a:cubicBezTo>
                  <a:pt x="2665" y="2258"/>
                  <a:pt x="2705" y="1961"/>
                  <a:pt x="2881" y="1706"/>
                </a:cubicBezTo>
                <a:cubicBezTo>
                  <a:pt x="2883" y="1702"/>
                  <a:pt x="2874" y="1685"/>
                  <a:pt x="2869" y="1685"/>
                </a:cubicBezTo>
                <a:cubicBezTo>
                  <a:pt x="2748" y="1669"/>
                  <a:pt x="2626" y="1654"/>
                  <a:pt x="2507" y="1639"/>
                </a:cubicBezTo>
                <a:moveTo>
                  <a:pt x="11664" y="4985"/>
                </a:moveTo>
                <a:cubicBezTo>
                  <a:pt x="11769" y="4985"/>
                  <a:pt x="11873" y="4992"/>
                  <a:pt x="11977" y="4983"/>
                </a:cubicBezTo>
                <a:cubicBezTo>
                  <a:pt x="12069" y="4976"/>
                  <a:pt x="12160" y="4956"/>
                  <a:pt x="12188" y="4843"/>
                </a:cubicBezTo>
                <a:cubicBezTo>
                  <a:pt x="12196" y="4809"/>
                  <a:pt x="12225" y="4792"/>
                  <a:pt x="12261" y="4803"/>
                </a:cubicBezTo>
                <a:cubicBezTo>
                  <a:pt x="12296" y="4813"/>
                  <a:pt x="12308" y="4842"/>
                  <a:pt x="12301" y="4876"/>
                </a:cubicBezTo>
                <a:cubicBezTo>
                  <a:pt x="12285" y="4953"/>
                  <a:pt x="12247" y="5015"/>
                  <a:pt x="12175" y="5052"/>
                </a:cubicBezTo>
                <a:cubicBezTo>
                  <a:pt x="12085" y="5099"/>
                  <a:pt x="11988" y="5112"/>
                  <a:pt x="11888" y="5111"/>
                </a:cubicBezTo>
                <a:cubicBezTo>
                  <a:pt x="11715" y="5110"/>
                  <a:pt x="11549" y="5131"/>
                  <a:pt x="11389" y="5208"/>
                </a:cubicBezTo>
                <a:cubicBezTo>
                  <a:pt x="10962" y="5413"/>
                  <a:pt x="10503" y="5491"/>
                  <a:pt x="10035" y="5526"/>
                </a:cubicBezTo>
                <a:cubicBezTo>
                  <a:pt x="9754" y="5547"/>
                  <a:pt x="9472" y="5566"/>
                  <a:pt x="9191" y="5586"/>
                </a:cubicBezTo>
                <a:cubicBezTo>
                  <a:pt x="8990" y="5600"/>
                  <a:pt x="8788" y="5602"/>
                  <a:pt x="8588" y="5571"/>
                </a:cubicBezTo>
                <a:cubicBezTo>
                  <a:pt x="8489" y="5555"/>
                  <a:pt x="8392" y="5530"/>
                  <a:pt x="8294" y="5513"/>
                </a:cubicBezTo>
                <a:cubicBezTo>
                  <a:pt x="8133" y="5485"/>
                  <a:pt x="7971" y="5499"/>
                  <a:pt x="7809" y="5507"/>
                </a:cubicBezTo>
                <a:cubicBezTo>
                  <a:pt x="7638" y="5515"/>
                  <a:pt x="7468" y="5524"/>
                  <a:pt x="7298" y="5527"/>
                </a:cubicBezTo>
                <a:cubicBezTo>
                  <a:pt x="7110" y="5530"/>
                  <a:pt x="6924" y="5501"/>
                  <a:pt x="6739" y="5470"/>
                </a:cubicBezTo>
                <a:cubicBezTo>
                  <a:pt x="6421" y="5416"/>
                  <a:pt x="6102" y="5364"/>
                  <a:pt x="5783" y="5311"/>
                </a:cubicBezTo>
                <a:cubicBezTo>
                  <a:pt x="5656" y="5290"/>
                  <a:pt x="5529" y="5266"/>
                  <a:pt x="5396" y="5243"/>
                </a:cubicBezTo>
                <a:cubicBezTo>
                  <a:pt x="5401" y="5258"/>
                  <a:pt x="5402" y="5263"/>
                  <a:pt x="5404" y="5266"/>
                </a:cubicBezTo>
                <a:cubicBezTo>
                  <a:pt x="5511" y="5409"/>
                  <a:pt x="5619" y="5551"/>
                  <a:pt x="5725" y="5695"/>
                </a:cubicBezTo>
                <a:cubicBezTo>
                  <a:pt x="5747" y="5724"/>
                  <a:pt x="5772" y="5737"/>
                  <a:pt x="5806" y="5740"/>
                </a:cubicBezTo>
                <a:cubicBezTo>
                  <a:pt x="5870" y="5746"/>
                  <a:pt x="5935" y="5754"/>
                  <a:pt x="5999" y="5761"/>
                </a:cubicBezTo>
                <a:cubicBezTo>
                  <a:pt x="6247" y="5791"/>
                  <a:pt x="6491" y="5848"/>
                  <a:pt x="6742" y="5854"/>
                </a:cubicBezTo>
                <a:cubicBezTo>
                  <a:pt x="7093" y="5862"/>
                  <a:pt x="7445" y="5868"/>
                  <a:pt x="7795" y="5835"/>
                </a:cubicBezTo>
                <a:cubicBezTo>
                  <a:pt x="8000" y="5816"/>
                  <a:pt x="8204" y="5775"/>
                  <a:pt x="8409" y="5749"/>
                </a:cubicBezTo>
                <a:cubicBezTo>
                  <a:pt x="8685" y="5715"/>
                  <a:pt x="8961" y="5684"/>
                  <a:pt x="9237" y="5654"/>
                </a:cubicBezTo>
                <a:cubicBezTo>
                  <a:pt x="9721" y="5602"/>
                  <a:pt x="10206" y="5551"/>
                  <a:pt x="10691" y="5499"/>
                </a:cubicBezTo>
                <a:cubicBezTo>
                  <a:pt x="10927" y="5474"/>
                  <a:pt x="11164" y="5463"/>
                  <a:pt x="11400" y="5481"/>
                </a:cubicBezTo>
                <a:cubicBezTo>
                  <a:pt x="11590" y="5496"/>
                  <a:pt x="11776" y="5496"/>
                  <a:pt x="11965" y="5471"/>
                </a:cubicBezTo>
                <a:cubicBezTo>
                  <a:pt x="12149" y="5447"/>
                  <a:pt x="12304" y="5375"/>
                  <a:pt x="12434" y="5244"/>
                </a:cubicBezTo>
                <a:cubicBezTo>
                  <a:pt x="12477" y="5201"/>
                  <a:pt x="12498" y="5157"/>
                  <a:pt x="12480" y="5096"/>
                </a:cubicBezTo>
                <a:cubicBezTo>
                  <a:pt x="12470" y="5060"/>
                  <a:pt x="12467" y="5022"/>
                  <a:pt x="12460" y="4984"/>
                </a:cubicBezTo>
                <a:cubicBezTo>
                  <a:pt x="12446" y="4912"/>
                  <a:pt x="12438" y="4839"/>
                  <a:pt x="12415" y="4769"/>
                </a:cubicBezTo>
                <a:cubicBezTo>
                  <a:pt x="12400" y="4723"/>
                  <a:pt x="12384" y="4679"/>
                  <a:pt x="12396" y="4631"/>
                </a:cubicBezTo>
                <a:cubicBezTo>
                  <a:pt x="12427" y="4506"/>
                  <a:pt x="12423" y="4379"/>
                  <a:pt x="12419" y="4252"/>
                </a:cubicBezTo>
                <a:cubicBezTo>
                  <a:pt x="12415" y="4110"/>
                  <a:pt x="12390" y="3970"/>
                  <a:pt x="12327" y="3839"/>
                </a:cubicBezTo>
                <a:cubicBezTo>
                  <a:pt x="12291" y="3764"/>
                  <a:pt x="12264" y="3686"/>
                  <a:pt x="12236" y="3608"/>
                </a:cubicBezTo>
                <a:cubicBezTo>
                  <a:pt x="12226" y="3583"/>
                  <a:pt x="12226" y="3555"/>
                  <a:pt x="12222" y="3531"/>
                </a:cubicBezTo>
                <a:cubicBezTo>
                  <a:pt x="12183" y="3565"/>
                  <a:pt x="12149" y="3603"/>
                  <a:pt x="12108" y="3628"/>
                </a:cubicBezTo>
                <a:cubicBezTo>
                  <a:pt x="11982" y="3707"/>
                  <a:pt x="11850" y="3774"/>
                  <a:pt x="11703" y="3805"/>
                </a:cubicBezTo>
                <a:cubicBezTo>
                  <a:pt x="11228" y="3902"/>
                  <a:pt x="10747" y="3947"/>
                  <a:pt x="10265" y="3980"/>
                </a:cubicBezTo>
                <a:cubicBezTo>
                  <a:pt x="9951" y="4002"/>
                  <a:pt x="9637" y="4017"/>
                  <a:pt x="9323" y="4032"/>
                </a:cubicBezTo>
                <a:cubicBezTo>
                  <a:pt x="8772" y="4059"/>
                  <a:pt x="8221" y="4054"/>
                  <a:pt x="7671" y="4014"/>
                </a:cubicBezTo>
                <a:cubicBezTo>
                  <a:pt x="7268" y="3985"/>
                  <a:pt x="6870" y="3920"/>
                  <a:pt x="6475" y="3842"/>
                </a:cubicBezTo>
                <a:cubicBezTo>
                  <a:pt x="6081" y="3765"/>
                  <a:pt x="5690" y="3681"/>
                  <a:pt x="5298" y="3600"/>
                </a:cubicBezTo>
                <a:cubicBezTo>
                  <a:pt x="5254" y="3591"/>
                  <a:pt x="5230" y="3566"/>
                  <a:pt x="5236" y="3534"/>
                </a:cubicBezTo>
                <a:cubicBezTo>
                  <a:pt x="5241" y="3501"/>
                  <a:pt x="5268" y="3486"/>
                  <a:pt x="5315" y="3491"/>
                </a:cubicBezTo>
                <a:cubicBezTo>
                  <a:pt x="5320" y="3491"/>
                  <a:pt x="5326" y="3492"/>
                  <a:pt x="5332" y="3493"/>
                </a:cubicBezTo>
                <a:cubicBezTo>
                  <a:pt x="5578" y="3539"/>
                  <a:pt x="5826" y="3578"/>
                  <a:pt x="6071" y="3632"/>
                </a:cubicBezTo>
                <a:cubicBezTo>
                  <a:pt x="6725" y="3777"/>
                  <a:pt x="7382" y="3884"/>
                  <a:pt x="8053" y="3914"/>
                </a:cubicBezTo>
                <a:cubicBezTo>
                  <a:pt x="8490" y="3934"/>
                  <a:pt x="8927" y="3927"/>
                  <a:pt x="9363" y="3905"/>
                </a:cubicBezTo>
                <a:cubicBezTo>
                  <a:pt x="9807" y="3884"/>
                  <a:pt x="10250" y="3858"/>
                  <a:pt x="10692" y="3819"/>
                </a:cubicBezTo>
                <a:cubicBezTo>
                  <a:pt x="10998" y="3792"/>
                  <a:pt x="11302" y="3747"/>
                  <a:pt x="11605" y="3698"/>
                </a:cubicBezTo>
                <a:cubicBezTo>
                  <a:pt x="11823" y="3663"/>
                  <a:pt x="12024" y="3584"/>
                  <a:pt x="12166" y="3400"/>
                </a:cubicBezTo>
                <a:cubicBezTo>
                  <a:pt x="12192" y="3367"/>
                  <a:pt x="12209" y="3340"/>
                  <a:pt x="12192" y="3295"/>
                </a:cubicBezTo>
                <a:cubicBezTo>
                  <a:pt x="12177" y="3253"/>
                  <a:pt x="12174" y="3207"/>
                  <a:pt x="12163" y="3163"/>
                </a:cubicBezTo>
                <a:cubicBezTo>
                  <a:pt x="12149" y="3109"/>
                  <a:pt x="12132" y="3056"/>
                  <a:pt x="12116" y="3000"/>
                </a:cubicBezTo>
                <a:cubicBezTo>
                  <a:pt x="12106" y="3006"/>
                  <a:pt x="12101" y="3008"/>
                  <a:pt x="12099" y="3011"/>
                </a:cubicBezTo>
                <a:cubicBezTo>
                  <a:pt x="11928" y="3192"/>
                  <a:pt x="11713" y="3229"/>
                  <a:pt x="11478" y="3194"/>
                </a:cubicBezTo>
                <a:cubicBezTo>
                  <a:pt x="11421" y="3185"/>
                  <a:pt x="11398" y="3151"/>
                  <a:pt x="11413" y="3098"/>
                </a:cubicBezTo>
                <a:cubicBezTo>
                  <a:pt x="11477" y="2877"/>
                  <a:pt x="11599" y="2690"/>
                  <a:pt x="11763" y="2530"/>
                </a:cubicBezTo>
                <a:cubicBezTo>
                  <a:pt x="11782" y="2511"/>
                  <a:pt x="11787" y="2503"/>
                  <a:pt x="11768" y="2481"/>
                </a:cubicBezTo>
                <a:cubicBezTo>
                  <a:pt x="11558" y="2235"/>
                  <a:pt x="11302" y="2049"/>
                  <a:pt x="11009" y="1913"/>
                </a:cubicBezTo>
                <a:cubicBezTo>
                  <a:pt x="10998" y="1908"/>
                  <a:pt x="10987" y="1905"/>
                  <a:pt x="10975" y="1901"/>
                </a:cubicBezTo>
                <a:cubicBezTo>
                  <a:pt x="10998" y="1963"/>
                  <a:pt x="11022" y="2020"/>
                  <a:pt x="11040" y="2079"/>
                </a:cubicBezTo>
                <a:cubicBezTo>
                  <a:pt x="11084" y="2217"/>
                  <a:pt x="11098" y="2360"/>
                  <a:pt x="11097" y="2504"/>
                </a:cubicBezTo>
                <a:cubicBezTo>
                  <a:pt x="11097" y="2601"/>
                  <a:pt x="11095" y="2699"/>
                  <a:pt x="11080" y="2795"/>
                </a:cubicBezTo>
                <a:cubicBezTo>
                  <a:pt x="11065" y="2893"/>
                  <a:pt x="11016" y="2968"/>
                  <a:pt x="10905" y="2982"/>
                </a:cubicBezTo>
                <a:cubicBezTo>
                  <a:pt x="10834" y="2991"/>
                  <a:pt x="10763" y="3003"/>
                  <a:pt x="10691" y="3009"/>
                </a:cubicBezTo>
                <a:cubicBezTo>
                  <a:pt x="10391" y="3034"/>
                  <a:pt x="10090" y="3057"/>
                  <a:pt x="9789" y="3081"/>
                </a:cubicBezTo>
                <a:cubicBezTo>
                  <a:pt x="9491" y="3104"/>
                  <a:pt x="9194" y="3129"/>
                  <a:pt x="8895" y="3150"/>
                </a:cubicBezTo>
                <a:cubicBezTo>
                  <a:pt x="8625" y="3168"/>
                  <a:pt x="8355" y="3157"/>
                  <a:pt x="8084" y="3139"/>
                </a:cubicBezTo>
                <a:cubicBezTo>
                  <a:pt x="7825" y="3121"/>
                  <a:pt x="7570" y="3084"/>
                  <a:pt x="7326" y="2996"/>
                </a:cubicBezTo>
                <a:cubicBezTo>
                  <a:pt x="7003" y="2881"/>
                  <a:pt x="6684" y="2752"/>
                  <a:pt x="6366" y="2623"/>
                </a:cubicBezTo>
                <a:cubicBezTo>
                  <a:pt x="6085" y="2510"/>
                  <a:pt x="5811" y="2385"/>
                  <a:pt x="5516" y="2313"/>
                </a:cubicBezTo>
                <a:cubicBezTo>
                  <a:pt x="5469" y="2302"/>
                  <a:pt x="5422" y="2291"/>
                  <a:pt x="5375" y="2281"/>
                </a:cubicBezTo>
                <a:cubicBezTo>
                  <a:pt x="5411" y="2322"/>
                  <a:pt x="5453" y="2353"/>
                  <a:pt x="5490" y="2388"/>
                </a:cubicBezTo>
                <a:cubicBezTo>
                  <a:pt x="5624" y="2513"/>
                  <a:pt x="5756" y="2640"/>
                  <a:pt x="5889" y="2766"/>
                </a:cubicBezTo>
                <a:cubicBezTo>
                  <a:pt x="5898" y="2774"/>
                  <a:pt x="5913" y="2778"/>
                  <a:pt x="5925" y="2780"/>
                </a:cubicBezTo>
                <a:cubicBezTo>
                  <a:pt x="5979" y="2785"/>
                  <a:pt x="6032" y="2786"/>
                  <a:pt x="6085" y="2793"/>
                </a:cubicBezTo>
                <a:cubicBezTo>
                  <a:pt x="6552" y="2853"/>
                  <a:pt x="7007" y="2961"/>
                  <a:pt x="7442" y="3137"/>
                </a:cubicBezTo>
                <a:cubicBezTo>
                  <a:pt x="7602" y="3202"/>
                  <a:pt x="7754" y="3288"/>
                  <a:pt x="7908" y="3367"/>
                </a:cubicBezTo>
                <a:cubicBezTo>
                  <a:pt x="7961" y="3395"/>
                  <a:pt x="7965" y="3433"/>
                  <a:pt x="7931" y="3483"/>
                </a:cubicBezTo>
                <a:cubicBezTo>
                  <a:pt x="7904" y="3523"/>
                  <a:pt x="7865" y="3517"/>
                  <a:pt x="7825" y="3515"/>
                </a:cubicBezTo>
                <a:cubicBezTo>
                  <a:pt x="7668" y="3506"/>
                  <a:pt x="7510" y="3492"/>
                  <a:pt x="7353" y="3491"/>
                </a:cubicBezTo>
                <a:cubicBezTo>
                  <a:pt x="7085" y="3490"/>
                  <a:pt x="6817" y="3499"/>
                  <a:pt x="6549" y="3502"/>
                </a:cubicBezTo>
                <a:cubicBezTo>
                  <a:pt x="6282" y="3505"/>
                  <a:pt x="6020" y="3472"/>
                  <a:pt x="5763" y="3399"/>
                </a:cubicBezTo>
                <a:cubicBezTo>
                  <a:pt x="5510" y="3327"/>
                  <a:pt x="5273" y="3227"/>
                  <a:pt x="5075" y="3051"/>
                </a:cubicBezTo>
                <a:cubicBezTo>
                  <a:pt x="5026" y="3007"/>
                  <a:pt x="4977" y="2991"/>
                  <a:pt x="4914" y="2993"/>
                </a:cubicBezTo>
                <a:cubicBezTo>
                  <a:pt x="4767" y="2998"/>
                  <a:pt x="4619" y="3000"/>
                  <a:pt x="4463" y="3004"/>
                </a:cubicBezTo>
                <a:cubicBezTo>
                  <a:pt x="4475" y="3025"/>
                  <a:pt x="4482" y="3037"/>
                  <a:pt x="4488" y="3050"/>
                </a:cubicBezTo>
                <a:cubicBezTo>
                  <a:pt x="4548" y="3175"/>
                  <a:pt x="4616" y="3298"/>
                  <a:pt x="4667" y="3427"/>
                </a:cubicBezTo>
                <a:cubicBezTo>
                  <a:pt x="4863" y="3928"/>
                  <a:pt x="4950" y="4449"/>
                  <a:pt x="4937" y="4986"/>
                </a:cubicBezTo>
                <a:cubicBezTo>
                  <a:pt x="4936" y="5019"/>
                  <a:pt x="4944" y="5031"/>
                  <a:pt x="4977" y="5040"/>
                </a:cubicBezTo>
                <a:cubicBezTo>
                  <a:pt x="5053" y="5061"/>
                  <a:pt x="5128" y="5085"/>
                  <a:pt x="5202" y="5113"/>
                </a:cubicBezTo>
                <a:cubicBezTo>
                  <a:pt x="5231" y="5124"/>
                  <a:pt x="5241" y="5120"/>
                  <a:pt x="5257" y="5094"/>
                </a:cubicBezTo>
                <a:cubicBezTo>
                  <a:pt x="5502" y="4710"/>
                  <a:pt x="5833" y="4422"/>
                  <a:pt x="6240" y="4221"/>
                </a:cubicBezTo>
                <a:cubicBezTo>
                  <a:pt x="6447" y="4120"/>
                  <a:pt x="6661" y="4126"/>
                  <a:pt x="6875" y="4194"/>
                </a:cubicBezTo>
                <a:cubicBezTo>
                  <a:pt x="6922" y="4208"/>
                  <a:pt x="6939" y="4238"/>
                  <a:pt x="6926" y="4272"/>
                </a:cubicBezTo>
                <a:cubicBezTo>
                  <a:pt x="6914" y="4303"/>
                  <a:pt x="6886" y="4310"/>
                  <a:pt x="6840" y="4297"/>
                </a:cubicBezTo>
                <a:cubicBezTo>
                  <a:pt x="6644" y="4242"/>
                  <a:pt x="6453" y="4250"/>
                  <a:pt x="6267" y="4342"/>
                </a:cubicBezTo>
                <a:cubicBezTo>
                  <a:pt x="6045" y="4453"/>
                  <a:pt x="5847" y="4597"/>
                  <a:pt x="5674" y="4772"/>
                </a:cubicBezTo>
                <a:cubicBezTo>
                  <a:pt x="5575" y="4873"/>
                  <a:pt x="5490" y="4989"/>
                  <a:pt x="5399" y="5097"/>
                </a:cubicBezTo>
                <a:cubicBezTo>
                  <a:pt x="5379" y="5121"/>
                  <a:pt x="5385" y="5130"/>
                  <a:pt x="5415" y="5130"/>
                </a:cubicBezTo>
                <a:cubicBezTo>
                  <a:pt x="5442" y="5130"/>
                  <a:pt x="5469" y="5131"/>
                  <a:pt x="5495" y="5136"/>
                </a:cubicBezTo>
                <a:cubicBezTo>
                  <a:pt x="5667" y="5167"/>
                  <a:pt x="5838" y="5203"/>
                  <a:pt x="6010" y="5231"/>
                </a:cubicBezTo>
                <a:cubicBezTo>
                  <a:pt x="6284" y="5277"/>
                  <a:pt x="6560" y="5314"/>
                  <a:pt x="6834" y="5361"/>
                </a:cubicBezTo>
                <a:cubicBezTo>
                  <a:pt x="7136" y="5413"/>
                  <a:pt x="7439" y="5414"/>
                  <a:pt x="7744" y="5387"/>
                </a:cubicBezTo>
                <a:cubicBezTo>
                  <a:pt x="7993" y="5366"/>
                  <a:pt x="8240" y="5378"/>
                  <a:pt x="8484" y="5428"/>
                </a:cubicBezTo>
                <a:cubicBezTo>
                  <a:pt x="8706" y="5474"/>
                  <a:pt x="8929" y="5479"/>
                  <a:pt x="9153" y="5463"/>
                </a:cubicBezTo>
                <a:cubicBezTo>
                  <a:pt x="9311" y="5452"/>
                  <a:pt x="9468" y="5440"/>
                  <a:pt x="9625" y="5427"/>
                </a:cubicBezTo>
                <a:cubicBezTo>
                  <a:pt x="9894" y="5405"/>
                  <a:pt x="10163" y="5392"/>
                  <a:pt x="10429" y="5357"/>
                </a:cubicBezTo>
                <a:cubicBezTo>
                  <a:pt x="10780" y="5311"/>
                  <a:pt x="11119" y="5214"/>
                  <a:pt x="11440" y="5062"/>
                </a:cubicBezTo>
                <a:cubicBezTo>
                  <a:pt x="11476" y="5044"/>
                  <a:pt x="11504" y="5022"/>
                  <a:pt x="11521" y="4986"/>
                </a:cubicBezTo>
                <a:cubicBezTo>
                  <a:pt x="11575" y="4876"/>
                  <a:pt x="11629" y="4766"/>
                  <a:pt x="11682" y="4656"/>
                </a:cubicBezTo>
                <a:cubicBezTo>
                  <a:pt x="11797" y="4419"/>
                  <a:pt x="11909" y="4181"/>
                  <a:pt x="12028" y="3946"/>
                </a:cubicBezTo>
                <a:cubicBezTo>
                  <a:pt x="12055" y="3893"/>
                  <a:pt x="12104" y="3850"/>
                  <a:pt x="12148" y="3808"/>
                </a:cubicBezTo>
                <a:cubicBezTo>
                  <a:pt x="12180" y="3778"/>
                  <a:pt x="12213" y="3784"/>
                  <a:pt x="12233" y="3811"/>
                </a:cubicBezTo>
                <a:cubicBezTo>
                  <a:pt x="12252" y="3838"/>
                  <a:pt x="12242" y="3869"/>
                  <a:pt x="12213" y="3896"/>
                </a:cubicBezTo>
                <a:cubicBezTo>
                  <a:pt x="12183" y="3926"/>
                  <a:pt x="12150" y="3958"/>
                  <a:pt x="12130" y="3995"/>
                </a:cubicBezTo>
                <a:cubicBezTo>
                  <a:pt x="12070" y="4109"/>
                  <a:pt x="12014" y="4227"/>
                  <a:pt x="11960" y="4344"/>
                </a:cubicBezTo>
                <a:cubicBezTo>
                  <a:pt x="11859" y="4559"/>
                  <a:pt x="11761" y="4776"/>
                  <a:pt x="11664" y="4985"/>
                </a:cubicBezTo>
                <a:moveTo>
                  <a:pt x="6648" y="474"/>
                </a:moveTo>
                <a:cubicBezTo>
                  <a:pt x="6662" y="477"/>
                  <a:pt x="6676" y="480"/>
                  <a:pt x="6691" y="483"/>
                </a:cubicBezTo>
                <a:cubicBezTo>
                  <a:pt x="6691" y="479"/>
                  <a:pt x="6692" y="475"/>
                  <a:pt x="6693" y="471"/>
                </a:cubicBezTo>
                <a:cubicBezTo>
                  <a:pt x="6683" y="469"/>
                  <a:pt x="6673" y="467"/>
                  <a:pt x="6664" y="466"/>
                </a:cubicBezTo>
                <a:cubicBezTo>
                  <a:pt x="6507" y="437"/>
                  <a:pt x="6352" y="395"/>
                  <a:pt x="6194" y="382"/>
                </a:cubicBezTo>
                <a:cubicBezTo>
                  <a:pt x="5891" y="357"/>
                  <a:pt x="5586" y="348"/>
                  <a:pt x="5283" y="334"/>
                </a:cubicBezTo>
                <a:cubicBezTo>
                  <a:pt x="5268" y="333"/>
                  <a:pt x="5249" y="341"/>
                  <a:pt x="5238" y="350"/>
                </a:cubicBezTo>
                <a:cubicBezTo>
                  <a:pt x="5138" y="433"/>
                  <a:pt x="5042" y="520"/>
                  <a:pt x="4941" y="601"/>
                </a:cubicBezTo>
                <a:cubicBezTo>
                  <a:pt x="4775" y="735"/>
                  <a:pt x="4601" y="857"/>
                  <a:pt x="4405" y="945"/>
                </a:cubicBezTo>
                <a:cubicBezTo>
                  <a:pt x="4395" y="950"/>
                  <a:pt x="4385" y="955"/>
                  <a:pt x="4374" y="960"/>
                </a:cubicBezTo>
                <a:cubicBezTo>
                  <a:pt x="4424" y="981"/>
                  <a:pt x="4473" y="996"/>
                  <a:pt x="4517" y="1019"/>
                </a:cubicBezTo>
                <a:cubicBezTo>
                  <a:pt x="4680" y="1105"/>
                  <a:pt x="4789" y="1241"/>
                  <a:pt x="4864" y="1404"/>
                </a:cubicBezTo>
                <a:cubicBezTo>
                  <a:pt x="4886" y="1452"/>
                  <a:pt x="4911" y="1473"/>
                  <a:pt x="4962" y="1461"/>
                </a:cubicBezTo>
                <a:cubicBezTo>
                  <a:pt x="4966" y="1460"/>
                  <a:pt x="4970" y="1461"/>
                  <a:pt x="4974" y="1461"/>
                </a:cubicBezTo>
                <a:cubicBezTo>
                  <a:pt x="5276" y="1447"/>
                  <a:pt x="5577" y="1431"/>
                  <a:pt x="5878" y="1421"/>
                </a:cubicBezTo>
                <a:cubicBezTo>
                  <a:pt x="6038" y="1416"/>
                  <a:pt x="6199" y="1421"/>
                  <a:pt x="6361" y="1421"/>
                </a:cubicBezTo>
                <a:cubicBezTo>
                  <a:pt x="6373" y="1421"/>
                  <a:pt x="6385" y="1420"/>
                  <a:pt x="6398" y="1419"/>
                </a:cubicBezTo>
                <a:cubicBezTo>
                  <a:pt x="6396" y="1411"/>
                  <a:pt x="6395" y="1407"/>
                  <a:pt x="6393" y="1404"/>
                </a:cubicBezTo>
                <a:cubicBezTo>
                  <a:pt x="6261" y="1171"/>
                  <a:pt x="6130" y="938"/>
                  <a:pt x="5998" y="705"/>
                </a:cubicBezTo>
                <a:cubicBezTo>
                  <a:pt x="5994" y="698"/>
                  <a:pt x="5989" y="690"/>
                  <a:pt x="5984" y="684"/>
                </a:cubicBezTo>
                <a:cubicBezTo>
                  <a:pt x="5938" y="632"/>
                  <a:pt x="5945" y="597"/>
                  <a:pt x="6008" y="567"/>
                </a:cubicBezTo>
                <a:cubicBezTo>
                  <a:pt x="6030" y="557"/>
                  <a:pt x="6052" y="548"/>
                  <a:pt x="6075" y="541"/>
                </a:cubicBezTo>
                <a:cubicBezTo>
                  <a:pt x="6261" y="478"/>
                  <a:pt x="6453" y="464"/>
                  <a:pt x="6648" y="474"/>
                </a:cubicBezTo>
                <a:moveTo>
                  <a:pt x="3559" y="5368"/>
                </a:moveTo>
                <a:cubicBezTo>
                  <a:pt x="3552" y="5360"/>
                  <a:pt x="3546" y="5352"/>
                  <a:pt x="3539" y="5345"/>
                </a:cubicBezTo>
                <a:cubicBezTo>
                  <a:pt x="3537" y="5347"/>
                  <a:pt x="3535" y="5349"/>
                  <a:pt x="3533" y="5351"/>
                </a:cubicBezTo>
                <a:cubicBezTo>
                  <a:pt x="3538" y="5359"/>
                  <a:pt x="3544" y="5368"/>
                  <a:pt x="3550" y="5377"/>
                </a:cubicBezTo>
                <a:cubicBezTo>
                  <a:pt x="3600" y="5453"/>
                  <a:pt x="3644" y="5535"/>
                  <a:pt x="3702" y="5604"/>
                </a:cubicBezTo>
                <a:cubicBezTo>
                  <a:pt x="3853" y="5782"/>
                  <a:pt x="4043" y="5870"/>
                  <a:pt x="4280" y="5824"/>
                </a:cubicBezTo>
                <a:cubicBezTo>
                  <a:pt x="4448" y="5792"/>
                  <a:pt x="4588" y="5703"/>
                  <a:pt x="4714" y="5591"/>
                </a:cubicBezTo>
                <a:cubicBezTo>
                  <a:pt x="4724" y="5582"/>
                  <a:pt x="4731" y="5565"/>
                  <a:pt x="4734" y="5551"/>
                </a:cubicBezTo>
                <a:cubicBezTo>
                  <a:pt x="4757" y="5430"/>
                  <a:pt x="4788" y="5311"/>
                  <a:pt x="4799" y="5190"/>
                </a:cubicBezTo>
                <a:cubicBezTo>
                  <a:pt x="4853" y="4600"/>
                  <a:pt x="4766" y="4030"/>
                  <a:pt x="4556" y="3478"/>
                </a:cubicBezTo>
                <a:cubicBezTo>
                  <a:pt x="4465" y="3239"/>
                  <a:pt x="4349" y="3014"/>
                  <a:pt x="4175" y="2825"/>
                </a:cubicBezTo>
                <a:cubicBezTo>
                  <a:pt x="4149" y="2797"/>
                  <a:pt x="4110" y="2777"/>
                  <a:pt x="4072" y="2766"/>
                </a:cubicBezTo>
                <a:cubicBezTo>
                  <a:pt x="3938" y="2726"/>
                  <a:pt x="3753" y="2809"/>
                  <a:pt x="3628" y="2983"/>
                </a:cubicBezTo>
                <a:cubicBezTo>
                  <a:pt x="3633" y="2982"/>
                  <a:pt x="3638" y="2983"/>
                  <a:pt x="3641" y="2981"/>
                </a:cubicBezTo>
                <a:cubicBezTo>
                  <a:pt x="3787" y="2917"/>
                  <a:pt x="3919" y="2950"/>
                  <a:pt x="4042" y="3040"/>
                </a:cubicBezTo>
                <a:cubicBezTo>
                  <a:pt x="4150" y="3121"/>
                  <a:pt x="4225" y="3230"/>
                  <a:pt x="4286" y="3349"/>
                </a:cubicBezTo>
                <a:cubicBezTo>
                  <a:pt x="4421" y="3612"/>
                  <a:pt x="4482" y="3894"/>
                  <a:pt x="4502" y="4186"/>
                </a:cubicBezTo>
                <a:cubicBezTo>
                  <a:pt x="4523" y="4495"/>
                  <a:pt x="4496" y="4800"/>
                  <a:pt x="4385" y="5092"/>
                </a:cubicBezTo>
                <a:cubicBezTo>
                  <a:pt x="4338" y="5217"/>
                  <a:pt x="4274" y="5333"/>
                  <a:pt x="4175" y="5426"/>
                </a:cubicBezTo>
                <a:cubicBezTo>
                  <a:pt x="4020" y="5570"/>
                  <a:pt x="3831" y="5583"/>
                  <a:pt x="3660" y="5457"/>
                </a:cubicBezTo>
                <a:cubicBezTo>
                  <a:pt x="3624" y="5431"/>
                  <a:pt x="3593" y="5398"/>
                  <a:pt x="3559" y="5368"/>
                </a:cubicBezTo>
                <a:moveTo>
                  <a:pt x="267" y="1980"/>
                </a:moveTo>
                <a:cubicBezTo>
                  <a:pt x="333" y="1941"/>
                  <a:pt x="396" y="1953"/>
                  <a:pt x="458" y="1990"/>
                </a:cubicBezTo>
                <a:cubicBezTo>
                  <a:pt x="580" y="2063"/>
                  <a:pt x="654" y="2174"/>
                  <a:pt x="707" y="2302"/>
                </a:cubicBezTo>
                <a:cubicBezTo>
                  <a:pt x="823" y="2584"/>
                  <a:pt x="886" y="2879"/>
                  <a:pt x="935" y="3177"/>
                </a:cubicBezTo>
                <a:cubicBezTo>
                  <a:pt x="938" y="3193"/>
                  <a:pt x="942" y="3215"/>
                  <a:pt x="953" y="3221"/>
                </a:cubicBezTo>
                <a:cubicBezTo>
                  <a:pt x="1011" y="3249"/>
                  <a:pt x="1072" y="3273"/>
                  <a:pt x="1129" y="3298"/>
                </a:cubicBezTo>
                <a:cubicBezTo>
                  <a:pt x="1096" y="3173"/>
                  <a:pt x="1061" y="3051"/>
                  <a:pt x="1033" y="2929"/>
                </a:cubicBezTo>
                <a:cubicBezTo>
                  <a:pt x="958" y="2596"/>
                  <a:pt x="946" y="2260"/>
                  <a:pt x="1011" y="1923"/>
                </a:cubicBezTo>
                <a:cubicBezTo>
                  <a:pt x="1051" y="1715"/>
                  <a:pt x="1153" y="1558"/>
                  <a:pt x="1353" y="1474"/>
                </a:cubicBezTo>
                <a:cubicBezTo>
                  <a:pt x="1369" y="1467"/>
                  <a:pt x="1383" y="1458"/>
                  <a:pt x="1399" y="1452"/>
                </a:cubicBezTo>
                <a:cubicBezTo>
                  <a:pt x="1418" y="1444"/>
                  <a:pt x="1424" y="1436"/>
                  <a:pt x="1415" y="1414"/>
                </a:cubicBezTo>
                <a:cubicBezTo>
                  <a:pt x="1385" y="1341"/>
                  <a:pt x="1398" y="1268"/>
                  <a:pt x="1452" y="1218"/>
                </a:cubicBezTo>
                <a:cubicBezTo>
                  <a:pt x="1503" y="1171"/>
                  <a:pt x="1519" y="1114"/>
                  <a:pt x="1540" y="1055"/>
                </a:cubicBezTo>
                <a:cubicBezTo>
                  <a:pt x="1559" y="1002"/>
                  <a:pt x="1581" y="950"/>
                  <a:pt x="1601" y="898"/>
                </a:cubicBezTo>
                <a:cubicBezTo>
                  <a:pt x="1607" y="885"/>
                  <a:pt x="1610" y="871"/>
                  <a:pt x="1615" y="857"/>
                </a:cubicBezTo>
                <a:cubicBezTo>
                  <a:pt x="1612" y="855"/>
                  <a:pt x="1609" y="853"/>
                  <a:pt x="1605" y="851"/>
                </a:cubicBezTo>
                <a:cubicBezTo>
                  <a:pt x="1594" y="860"/>
                  <a:pt x="1581" y="868"/>
                  <a:pt x="1570" y="878"/>
                </a:cubicBezTo>
                <a:cubicBezTo>
                  <a:pt x="1518" y="925"/>
                  <a:pt x="1464" y="970"/>
                  <a:pt x="1414" y="1021"/>
                </a:cubicBezTo>
                <a:cubicBezTo>
                  <a:pt x="1254" y="1184"/>
                  <a:pt x="1072" y="1312"/>
                  <a:pt x="854" y="1388"/>
                </a:cubicBezTo>
                <a:cubicBezTo>
                  <a:pt x="771" y="1417"/>
                  <a:pt x="700" y="1470"/>
                  <a:pt x="649" y="1539"/>
                </a:cubicBezTo>
                <a:cubicBezTo>
                  <a:pt x="532" y="1695"/>
                  <a:pt x="396" y="1833"/>
                  <a:pt x="258" y="1970"/>
                </a:cubicBezTo>
                <a:cubicBezTo>
                  <a:pt x="247" y="1975"/>
                  <a:pt x="237" y="1981"/>
                  <a:pt x="226" y="1986"/>
                </a:cubicBezTo>
                <a:cubicBezTo>
                  <a:pt x="230" y="1990"/>
                  <a:pt x="235" y="1995"/>
                  <a:pt x="239" y="2000"/>
                </a:cubicBezTo>
                <a:cubicBezTo>
                  <a:pt x="248" y="1993"/>
                  <a:pt x="258" y="1986"/>
                  <a:pt x="267" y="1980"/>
                </a:cubicBezTo>
                <a:moveTo>
                  <a:pt x="7638" y="3373"/>
                </a:moveTo>
                <a:cubicBezTo>
                  <a:pt x="7650" y="3374"/>
                  <a:pt x="7662" y="3376"/>
                  <a:pt x="7674" y="3377"/>
                </a:cubicBezTo>
                <a:cubicBezTo>
                  <a:pt x="7669" y="3373"/>
                  <a:pt x="7665" y="3369"/>
                  <a:pt x="7660" y="3366"/>
                </a:cubicBezTo>
                <a:cubicBezTo>
                  <a:pt x="7261" y="3170"/>
                  <a:pt x="6837" y="3050"/>
                  <a:pt x="6397" y="2965"/>
                </a:cubicBezTo>
                <a:cubicBezTo>
                  <a:pt x="6459" y="3130"/>
                  <a:pt x="6410" y="3258"/>
                  <a:pt x="6282" y="3366"/>
                </a:cubicBezTo>
                <a:cubicBezTo>
                  <a:pt x="6290" y="3369"/>
                  <a:pt x="6293" y="3371"/>
                  <a:pt x="6297" y="3371"/>
                </a:cubicBezTo>
                <a:cubicBezTo>
                  <a:pt x="6450" y="3373"/>
                  <a:pt x="6602" y="3376"/>
                  <a:pt x="6754" y="3376"/>
                </a:cubicBezTo>
                <a:cubicBezTo>
                  <a:pt x="7049" y="3376"/>
                  <a:pt x="7343" y="3374"/>
                  <a:pt x="7638" y="3373"/>
                </a:cubicBezTo>
                <a:moveTo>
                  <a:pt x="429" y="2993"/>
                </a:moveTo>
                <a:cubicBezTo>
                  <a:pt x="415" y="2875"/>
                  <a:pt x="455" y="2768"/>
                  <a:pt x="495" y="2662"/>
                </a:cubicBezTo>
                <a:cubicBezTo>
                  <a:pt x="499" y="2651"/>
                  <a:pt x="507" y="2639"/>
                  <a:pt x="504" y="2631"/>
                </a:cubicBezTo>
                <a:cubicBezTo>
                  <a:pt x="479" y="2559"/>
                  <a:pt x="451" y="2487"/>
                  <a:pt x="389" y="2438"/>
                </a:cubicBezTo>
                <a:cubicBezTo>
                  <a:pt x="357" y="2412"/>
                  <a:pt x="320" y="2420"/>
                  <a:pt x="302" y="2458"/>
                </a:cubicBezTo>
                <a:cubicBezTo>
                  <a:pt x="291" y="2482"/>
                  <a:pt x="284" y="2509"/>
                  <a:pt x="283" y="2535"/>
                </a:cubicBezTo>
                <a:cubicBezTo>
                  <a:pt x="274" y="2706"/>
                  <a:pt x="342" y="2855"/>
                  <a:pt x="420" y="3000"/>
                </a:cubicBezTo>
                <a:cubicBezTo>
                  <a:pt x="428" y="3015"/>
                  <a:pt x="435" y="3029"/>
                  <a:pt x="443" y="3044"/>
                </a:cubicBezTo>
                <a:cubicBezTo>
                  <a:pt x="449" y="3120"/>
                  <a:pt x="411" y="3151"/>
                  <a:pt x="341" y="3125"/>
                </a:cubicBezTo>
                <a:cubicBezTo>
                  <a:pt x="310" y="3114"/>
                  <a:pt x="281" y="3100"/>
                  <a:pt x="252" y="3086"/>
                </a:cubicBezTo>
                <a:cubicBezTo>
                  <a:pt x="213" y="3068"/>
                  <a:pt x="175" y="3048"/>
                  <a:pt x="137" y="3029"/>
                </a:cubicBezTo>
                <a:cubicBezTo>
                  <a:pt x="134" y="3065"/>
                  <a:pt x="136" y="3098"/>
                  <a:pt x="128" y="3128"/>
                </a:cubicBezTo>
                <a:cubicBezTo>
                  <a:pt x="121" y="3155"/>
                  <a:pt x="129" y="3157"/>
                  <a:pt x="152" y="3160"/>
                </a:cubicBezTo>
                <a:cubicBezTo>
                  <a:pt x="241" y="3174"/>
                  <a:pt x="331" y="3188"/>
                  <a:pt x="418" y="3209"/>
                </a:cubicBezTo>
                <a:cubicBezTo>
                  <a:pt x="484" y="3224"/>
                  <a:pt x="499" y="3276"/>
                  <a:pt x="458" y="3327"/>
                </a:cubicBezTo>
                <a:cubicBezTo>
                  <a:pt x="316" y="3503"/>
                  <a:pt x="220" y="3698"/>
                  <a:pt x="201" y="3927"/>
                </a:cubicBezTo>
                <a:cubicBezTo>
                  <a:pt x="197" y="3973"/>
                  <a:pt x="210" y="4007"/>
                  <a:pt x="245" y="4045"/>
                </a:cubicBezTo>
                <a:cubicBezTo>
                  <a:pt x="247" y="4031"/>
                  <a:pt x="248" y="4023"/>
                  <a:pt x="250" y="4015"/>
                </a:cubicBezTo>
                <a:cubicBezTo>
                  <a:pt x="288" y="3860"/>
                  <a:pt x="326" y="3704"/>
                  <a:pt x="367" y="3549"/>
                </a:cubicBezTo>
                <a:cubicBezTo>
                  <a:pt x="378" y="3507"/>
                  <a:pt x="396" y="3462"/>
                  <a:pt x="452" y="3465"/>
                </a:cubicBezTo>
                <a:cubicBezTo>
                  <a:pt x="506" y="3467"/>
                  <a:pt x="516" y="3512"/>
                  <a:pt x="529" y="3553"/>
                </a:cubicBezTo>
                <a:cubicBezTo>
                  <a:pt x="540" y="3586"/>
                  <a:pt x="550" y="3620"/>
                  <a:pt x="560" y="3654"/>
                </a:cubicBezTo>
                <a:cubicBezTo>
                  <a:pt x="566" y="3653"/>
                  <a:pt x="573" y="3653"/>
                  <a:pt x="579" y="3652"/>
                </a:cubicBezTo>
                <a:cubicBezTo>
                  <a:pt x="584" y="3492"/>
                  <a:pt x="590" y="3333"/>
                  <a:pt x="594" y="3173"/>
                </a:cubicBezTo>
                <a:cubicBezTo>
                  <a:pt x="594" y="3163"/>
                  <a:pt x="584" y="3152"/>
                  <a:pt x="575" y="3144"/>
                </a:cubicBezTo>
                <a:cubicBezTo>
                  <a:pt x="535" y="3107"/>
                  <a:pt x="493" y="3072"/>
                  <a:pt x="452" y="3036"/>
                </a:cubicBezTo>
                <a:lnTo>
                  <a:pt x="429" y="2993"/>
                </a:lnTo>
                <a:moveTo>
                  <a:pt x="3312" y="3245"/>
                </a:moveTo>
                <a:cubicBezTo>
                  <a:pt x="3309" y="3255"/>
                  <a:pt x="3306" y="3265"/>
                  <a:pt x="3303" y="3274"/>
                </a:cubicBezTo>
                <a:cubicBezTo>
                  <a:pt x="3306" y="3275"/>
                  <a:pt x="3308" y="3276"/>
                  <a:pt x="3311" y="3277"/>
                </a:cubicBezTo>
                <a:cubicBezTo>
                  <a:pt x="3314" y="3270"/>
                  <a:pt x="3318" y="3262"/>
                  <a:pt x="3321" y="3254"/>
                </a:cubicBezTo>
                <a:cubicBezTo>
                  <a:pt x="3378" y="3126"/>
                  <a:pt x="3445" y="3004"/>
                  <a:pt x="3535" y="2897"/>
                </a:cubicBezTo>
                <a:cubicBezTo>
                  <a:pt x="3629" y="2787"/>
                  <a:pt x="3736" y="2696"/>
                  <a:pt x="3878" y="2652"/>
                </a:cubicBezTo>
                <a:cubicBezTo>
                  <a:pt x="3892" y="2648"/>
                  <a:pt x="3905" y="2644"/>
                  <a:pt x="3924" y="2638"/>
                </a:cubicBezTo>
                <a:cubicBezTo>
                  <a:pt x="3914" y="2633"/>
                  <a:pt x="3911" y="2631"/>
                  <a:pt x="3907" y="2629"/>
                </a:cubicBezTo>
                <a:cubicBezTo>
                  <a:pt x="3765" y="2579"/>
                  <a:pt x="3632" y="2618"/>
                  <a:pt x="3526" y="2746"/>
                </a:cubicBezTo>
                <a:cubicBezTo>
                  <a:pt x="3406" y="2892"/>
                  <a:pt x="3350" y="3064"/>
                  <a:pt x="3312" y="3245"/>
                </a:cubicBezTo>
                <a:moveTo>
                  <a:pt x="3881" y="4879"/>
                </a:moveTo>
                <a:cubicBezTo>
                  <a:pt x="3884" y="4858"/>
                  <a:pt x="3887" y="4836"/>
                  <a:pt x="3890" y="4815"/>
                </a:cubicBezTo>
                <a:cubicBezTo>
                  <a:pt x="3887" y="4814"/>
                  <a:pt x="3884" y="4814"/>
                  <a:pt x="3881" y="4813"/>
                </a:cubicBezTo>
                <a:cubicBezTo>
                  <a:pt x="3878" y="4821"/>
                  <a:pt x="3874" y="4828"/>
                  <a:pt x="3871" y="4835"/>
                </a:cubicBezTo>
                <a:cubicBezTo>
                  <a:pt x="3785" y="5001"/>
                  <a:pt x="3742" y="5176"/>
                  <a:pt x="3765" y="5364"/>
                </a:cubicBezTo>
                <a:cubicBezTo>
                  <a:pt x="3766" y="5373"/>
                  <a:pt x="3774" y="5387"/>
                  <a:pt x="3781" y="5389"/>
                </a:cubicBezTo>
                <a:cubicBezTo>
                  <a:pt x="3823" y="5401"/>
                  <a:pt x="3865" y="5411"/>
                  <a:pt x="3907" y="5420"/>
                </a:cubicBezTo>
                <a:cubicBezTo>
                  <a:pt x="3928" y="5424"/>
                  <a:pt x="3934" y="5415"/>
                  <a:pt x="3927" y="5393"/>
                </a:cubicBezTo>
                <a:cubicBezTo>
                  <a:pt x="3915" y="5357"/>
                  <a:pt x="3904" y="5320"/>
                  <a:pt x="3896" y="5283"/>
                </a:cubicBezTo>
                <a:cubicBezTo>
                  <a:pt x="3868" y="5150"/>
                  <a:pt x="3874" y="5014"/>
                  <a:pt x="3881" y="4879"/>
                </a:cubicBezTo>
                <a:moveTo>
                  <a:pt x="207" y="2299"/>
                </a:moveTo>
                <a:cubicBezTo>
                  <a:pt x="253" y="2218"/>
                  <a:pt x="304" y="2142"/>
                  <a:pt x="392" y="2095"/>
                </a:cubicBezTo>
                <a:cubicBezTo>
                  <a:pt x="346" y="2072"/>
                  <a:pt x="320" y="2073"/>
                  <a:pt x="295" y="2112"/>
                </a:cubicBezTo>
                <a:cubicBezTo>
                  <a:pt x="258" y="2168"/>
                  <a:pt x="230" y="2231"/>
                  <a:pt x="199" y="2291"/>
                </a:cubicBezTo>
                <a:cubicBezTo>
                  <a:pt x="198" y="2300"/>
                  <a:pt x="196" y="2309"/>
                  <a:pt x="195" y="2318"/>
                </a:cubicBezTo>
                <a:cubicBezTo>
                  <a:pt x="199" y="2312"/>
                  <a:pt x="203" y="2305"/>
                  <a:pt x="207" y="2299"/>
                </a:cubicBezTo>
                <a:moveTo>
                  <a:pt x="3535" y="1684"/>
                </a:moveTo>
                <a:cubicBezTo>
                  <a:pt x="3532" y="1688"/>
                  <a:pt x="3530" y="1692"/>
                  <a:pt x="3527" y="1696"/>
                </a:cubicBezTo>
                <a:cubicBezTo>
                  <a:pt x="3538" y="1697"/>
                  <a:pt x="3549" y="1698"/>
                  <a:pt x="3559" y="1699"/>
                </a:cubicBezTo>
                <a:cubicBezTo>
                  <a:pt x="3570" y="1699"/>
                  <a:pt x="3581" y="1699"/>
                  <a:pt x="3592" y="1699"/>
                </a:cubicBezTo>
                <a:cubicBezTo>
                  <a:pt x="3691" y="1713"/>
                  <a:pt x="3791" y="1726"/>
                  <a:pt x="3889" y="1742"/>
                </a:cubicBezTo>
                <a:cubicBezTo>
                  <a:pt x="4102" y="1778"/>
                  <a:pt x="4315" y="1809"/>
                  <a:pt x="4526" y="1854"/>
                </a:cubicBezTo>
                <a:cubicBezTo>
                  <a:pt x="4749" y="1901"/>
                  <a:pt x="4948" y="2008"/>
                  <a:pt x="5141" y="2127"/>
                </a:cubicBezTo>
                <a:cubicBezTo>
                  <a:pt x="5157" y="2137"/>
                  <a:pt x="5176" y="2148"/>
                  <a:pt x="5194" y="2149"/>
                </a:cubicBezTo>
                <a:cubicBezTo>
                  <a:pt x="5457" y="2160"/>
                  <a:pt x="5707" y="2227"/>
                  <a:pt x="5949" y="2322"/>
                </a:cubicBezTo>
                <a:cubicBezTo>
                  <a:pt x="6364" y="2486"/>
                  <a:pt x="6776" y="2653"/>
                  <a:pt x="7189" y="2820"/>
                </a:cubicBezTo>
                <a:cubicBezTo>
                  <a:pt x="7384" y="2899"/>
                  <a:pt x="7587" y="2954"/>
                  <a:pt x="7795" y="2984"/>
                </a:cubicBezTo>
                <a:cubicBezTo>
                  <a:pt x="8218" y="3044"/>
                  <a:pt x="8643" y="3049"/>
                  <a:pt x="9069" y="3016"/>
                </a:cubicBezTo>
                <a:cubicBezTo>
                  <a:pt x="9405" y="2990"/>
                  <a:pt x="9740" y="2963"/>
                  <a:pt x="10076" y="2935"/>
                </a:cubicBezTo>
                <a:cubicBezTo>
                  <a:pt x="10333" y="2913"/>
                  <a:pt x="10590" y="2890"/>
                  <a:pt x="10846" y="2866"/>
                </a:cubicBezTo>
                <a:cubicBezTo>
                  <a:pt x="10931" y="2858"/>
                  <a:pt x="10962" y="2833"/>
                  <a:pt x="10964" y="2747"/>
                </a:cubicBezTo>
                <a:cubicBezTo>
                  <a:pt x="10967" y="2593"/>
                  <a:pt x="10970" y="2437"/>
                  <a:pt x="10959" y="2283"/>
                </a:cubicBezTo>
                <a:cubicBezTo>
                  <a:pt x="10949" y="2154"/>
                  <a:pt x="10916" y="2028"/>
                  <a:pt x="10846" y="1915"/>
                </a:cubicBezTo>
                <a:cubicBezTo>
                  <a:pt x="10812" y="1860"/>
                  <a:pt x="10770" y="1829"/>
                  <a:pt x="10704" y="1817"/>
                </a:cubicBezTo>
                <a:cubicBezTo>
                  <a:pt x="10373" y="1755"/>
                  <a:pt x="10039" y="1730"/>
                  <a:pt x="9705" y="1705"/>
                </a:cubicBezTo>
                <a:cubicBezTo>
                  <a:pt x="9473" y="1688"/>
                  <a:pt x="9242" y="1666"/>
                  <a:pt x="9011" y="1639"/>
                </a:cubicBezTo>
                <a:cubicBezTo>
                  <a:pt x="8885" y="1624"/>
                  <a:pt x="8762" y="1582"/>
                  <a:pt x="8637" y="1574"/>
                </a:cubicBezTo>
                <a:cubicBezTo>
                  <a:pt x="8400" y="1558"/>
                  <a:pt x="8161" y="1553"/>
                  <a:pt x="7923" y="1551"/>
                </a:cubicBezTo>
                <a:cubicBezTo>
                  <a:pt x="7464" y="1546"/>
                  <a:pt x="7004" y="1545"/>
                  <a:pt x="6545" y="1545"/>
                </a:cubicBezTo>
                <a:cubicBezTo>
                  <a:pt x="6040" y="1544"/>
                  <a:pt x="5537" y="1540"/>
                  <a:pt x="5035" y="1579"/>
                </a:cubicBezTo>
                <a:cubicBezTo>
                  <a:pt x="4551" y="1616"/>
                  <a:pt x="4068" y="1649"/>
                  <a:pt x="3584" y="1683"/>
                </a:cubicBezTo>
                <a:cubicBezTo>
                  <a:pt x="3568" y="1684"/>
                  <a:pt x="3551" y="1684"/>
                  <a:pt x="3535" y="1684"/>
                </a:cubicBezTo>
                <a:moveTo>
                  <a:pt x="6690" y="5977"/>
                </a:moveTo>
                <a:cubicBezTo>
                  <a:pt x="6278" y="5924"/>
                  <a:pt x="5867" y="5872"/>
                  <a:pt x="5457" y="5817"/>
                </a:cubicBezTo>
                <a:cubicBezTo>
                  <a:pt x="5266" y="5792"/>
                  <a:pt x="5073" y="5769"/>
                  <a:pt x="4886" y="5726"/>
                </a:cubicBezTo>
                <a:cubicBezTo>
                  <a:pt x="4798" y="5705"/>
                  <a:pt x="4743" y="5724"/>
                  <a:pt x="4678" y="5773"/>
                </a:cubicBezTo>
                <a:cubicBezTo>
                  <a:pt x="4552" y="5869"/>
                  <a:pt x="4410" y="5933"/>
                  <a:pt x="4250" y="5953"/>
                </a:cubicBezTo>
                <a:cubicBezTo>
                  <a:pt x="4061" y="5978"/>
                  <a:pt x="3893" y="5925"/>
                  <a:pt x="3743" y="5811"/>
                </a:cubicBezTo>
                <a:cubicBezTo>
                  <a:pt x="3572" y="5680"/>
                  <a:pt x="3465" y="5503"/>
                  <a:pt x="3382" y="5309"/>
                </a:cubicBezTo>
                <a:cubicBezTo>
                  <a:pt x="3379" y="5301"/>
                  <a:pt x="3374" y="5293"/>
                  <a:pt x="3373" y="5285"/>
                </a:cubicBezTo>
                <a:cubicBezTo>
                  <a:pt x="3355" y="5179"/>
                  <a:pt x="3283" y="5134"/>
                  <a:pt x="3187" y="5097"/>
                </a:cubicBezTo>
                <a:cubicBezTo>
                  <a:pt x="2492" y="4823"/>
                  <a:pt x="1800" y="4544"/>
                  <a:pt x="1107" y="4265"/>
                </a:cubicBezTo>
                <a:cubicBezTo>
                  <a:pt x="1058" y="4246"/>
                  <a:pt x="1026" y="4283"/>
                  <a:pt x="1009" y="4306"/>
                </a:cubicBezTo>
                <a:cubicBezTo>
                  <a:pt x="836" y="4537"/>
                  <a:pt x="338" y="4513"/>
                  <a:pt x="159" y="4181"/>
                </a:cubicBezTo>
                <a:cubicBezTo>
                  <a:pt x="70" y="4015"/>
                  <a:pt x="40" y="3837"/>
                  <a:pt x="21" y="3654"/>
                </a:cubicBezTo>
                <a:cubicBezTo>
                  <a:pt x="2" y="3466"/>
                  <a:pt x="-5" y="3278"/>
                  <a:pt x="3" y="3089"/>
                </a:cubicBezTo>
                <a:cubicBezTo>
                  <a:pt x="15" y="2848"/>
                  <a:pt x="13" y="2605"/>
                  <a:pt x="21" y="2363"/>
                </a:cubicBezTo>
                <a:cubicBezTo>
                  <a:pt x="23" y="2285"/>
                  <a:pt x="36" y="2206"/>
                  <a:pt x="51" y="2129"/>
                </a:cubicBezTo>
                <a:cubicBezTo>
                  <a:pt x="79" y="1990"/>
                  <a:pt x="164" y="1884"/>
                  <a:pt x="263" y="1786"/>
                </a:cubicBezTo>
                <a:cubicBezTo>
                  <a:pt x="346" y="1702"/>
                  <a:pt x="428" y="1616"/>
                  <a:pt x="501" y="1524"/>
                </a:cubicBezTo>
                <a:cubicBezTo>
                  <a:pt x="594" y="1407"/>
                  <a:pt x="701" y="1310"/>
                  <a:pt x="844" y="1260"/>
                </a:cubicBezTo>
                <a:cubicBezTo>
                  <a:pt x="1034" y="1194"/>
                  <a:pt x="1185" y="1073"/>
                  <a:pt x="1328" y="935"/>
                </a:cubicBezTo>
                <a:cubicBezTo>
                  <a:pt x="1495" y="773"/>
                  <a:pt x="1675" y="627"/>
                  <a:pt x="1866" y="493"/>
                </a:cubicBezTo>
                <a:cubicBezTo>
                  <a:pt x="2169" y="280"/>
                  <a:pt x="2507" y="159"/>
                  <a:pt x="2867" y="93"/>
                </a:cubicBezTo>
                <a:cubicBezTo>
                  <a:pt x="3040" y="62"/>
                  <a:pt x="3213" y="27"/>
                  <a:pt x="3388" y="13"/>
                </a:cubicBezTo>
                <a:cubicBezTo>
                  <a:pt x="3587" y="-2"/>
                  <a:pt x="3788" y="2"/>
                  <a:pt x="3988" y="1"/>
                </a:cubicBezTo>
                <a:cubicBezTo>
                  <a:pt x="4384" y="0"/>
                  <a:pt x="4781" y="-1"/>
                  <a:pt x="5177" y="2"/>
                </a:cubicBezTo>
                <a:cubicBezTo>
                  <a:pt x="5567" y="6"/>
                  <a:pt x="5957" y="21"/>
                  <a:pt x="6347" y="68"/>
                </a:cubicBezTo>
                <a:cubicBezTo>
                  <a:pt x="6628" y="103"/>
                  <a:pt x="6902" y="167"/>
                  <a:pt x="7152" y="307"/>
                </a:cubicBezTo>
                <a:cubicBezTo>
                  <a:pt x="7338" y="411"/>
                  <a:pt x="7496" y="552"/>
                  <a:pt x="7651" y="696"/>
                </a:cubicBezTo>
                <a:cubicBezTo>
                  <a:pt x="7748" y="788"/>
                  <a:pt x="7845" y="880"/>
                  <a:pt x="7944" y="971"/>
                </a:cubicBezTo>
                <a:cubicBezTo>
                  <a:pt x="7954" y="980"/>
                  <a:pt x="7973" y="985"/>
                  <a:pt x="7988" y="984"/>
                </a:cubicBezTo>
                <a:cubicBezTo>
                  <a:pt x="8190" y="964"/>
                  <a:pt x="8378" y="1010"/>
                  <a:pt x="8548" y="1119"/>
                </a:cubicBezTo>
                <a:cubicBezTo>
                  <a:pt x="8679" y="1202"/>
                  <a:pt x="8704" y="1282"/>
                  <a:pt x="8653" y="1428"/>
                </a:cubicBezTo>
                <a:cubicBezTo>
                  <a:pt x="8642" y="1459"/>
                  <a:pt x="8661" y="1458"/>
                  <a:pt x="8677" y="1461"/>
                </a:cubicBezTo>
                <a:cubicBezTo>
                  <a:pt x="8798" y="1482"/>
                  <a:pt x="8918" y="1509"/>
                  <a:pt x="9040" y="1521"/>
                </a:cubicBezTo>
                <a:cubicBezTo>
                  <a:pt x="9344" y="1551"/>
                  <a:pt x="9649" y="1573"/>
                  <a:pt x="9953" y="1600"/>
                </a:cubicBezTo>
                <a:cubicBezTo>
                  <a:pt x="10271" y="1627"/>
                  <a:pt x="10591" y="1644"/>
                  <a:pt x="10896" y="1743"/>
                </a:cubicBezTo>
                <a:cubicBezTo>
                  <a:pt x="11193" y="1839"/>
                  <a:pt x="11458" y="1996"/>
                  <a:pt x="11680" y="2219"/>
                </a:cubicBezTo>
                <a:cubicBezTo>
                  <a:pt x="11776" y="2315"/>
                  <a:pt x="11866" y="2419"/>
                  <a:pt x="11957" y="2520"/>
                </a:cubicBezTo>
                <a:cubicBezTo>
                  <a:pt x="12069" y="2644"/>
                  <a:pt x="12147" y="2789"/>
                  <a:pt x="12216" y="2940"/>
                </a:cubicBezTo>
                <a:cubicBezTo>
                  <a:pt x="12290" y="3099"/>
                  <a:pt x="12318" y="3272"/>
                  <a:pt x="12339" y="3445"/>
                </a:cubicBezTo>
                <a:cubicBezTo>
                  <a:pt x="12351" y="3546"/>
                  <a:pt x="12364" y="3646"/>
                  <a:pt x="12414" y="3737"/>
                </a:cubicBezTo>
                <a:cubicBezTo>
                  <a:pt x="12544" y="3979"/>
                  <a:pt x="12569" y="4242"/>
                  <a:pt x="12535" y="4505"/>
                </a:cubicBezTo>
                <a:cubicBezTo>
                  <a:pt x="12514" y="4666"/>
                  <a:pt x="12543" y="4812"/>
                  <a:pt x="12575" y="4962"/>
                </a:cubicBezTo>
                <a:cubicBezTo>
                  <a:pt x="12589" y="5027"/>
                  <a:pt x="12606" y="5092"/>
                  <a:pt x="12621" y="5157"/>
                </a:cubicBezTo>
                <a:lnTo>
                  <a:pt x="12621" y="5182"/>
                </a:lnTo>
                <a:cubicBezTo>
                  <a:pt x="12609" y="5197"/>
                  <a:pt x="12597" y="5211"/>
                  <a:pt x="12586" y="5226"/>
                </a:cubicBezTo>
                <a:cubicBezTo>
                  <a:pt x="12463" y="5400"/>
                  <a:pt x="12307" y="5529"/>
                  <a:pt x="12093" y="5570"/>
                </a:cubicBezTo>
                <a:cubicBezTo>
                  <a:pt x="11884" y="5611"/>
                  <a:pt x="11674" y="5630"/>
                  <a:pt x="11460" y="5609"/>
                </a:cubicBezTo>
                <a:cubicBezTo>
                  <a:pt x="11056" y="5569"/>
                  <a:pt x="10655" y="5624"/>
                  <a:pt x="10255" y="5668"/>
                </a:cubicBezTo>
                <a:cubicBezTo>
                  <a:pt x="10018" y="5694"/>
                  <a:pt x="9782" y="5722"/>
                  <a:pt x="9545" y="5747"/>
                </a:cubicBezTo>
                <a:cubicBezTo>
                  <a:pt x="9302" y="5772"/>
                  <a:pt x="9057" y="5792"/>
                  <a:pt x="8814" y="5821"/>
                </a:cubicBezTo>
                <a:cubicBezTo>
                  <a:pt x="8616" y="5845"/>
                  <a:pt x="8419" y="5883"/>
                  <a:pt x="8221" y="5908"/>
                </a:cubicBezTo>
                <a:cubicBezTo>
                  <a:pt x="8004" y="5935"/>
                  <a:pt x="7787" y="5954"/>
                  <a:pt x="7570" y="5977"/>
                </a:cubicBezTo>
                <a:cubicBezTo>
                  <a:pt x="7539" y="5977"/>
                  <a:pt x="7508" y="5977"/>
                  <a:pt x="7477" y="5978"/>
                </a:cubicBezTo>
                <a:cubicBezTo>
                  <a:pt x="7463" y="5978"/>
                  <a:pt x="7449" y="5978"/>
                  <a:pt x="7435" y="5978"/>
                </a:cubicBezTo>
                <a:cubicBezTo>
                  <a:pt x="7412" y="5978"/>
                  <a:pt x="7390" y="5978"/>
                  <a:pt x="7367" y="5978"/>
                </a:cubicBezTo>
                <a:cubicBezTo>
                  <a:pt x="7322" y="5978"/>
                  <a:pt x="7277" y="5978"/>
                  <a:pt x="7232" y="5978"/>
                </a:cubicBezTo>
                <a:cubicBezTo>
                  <a:pt x="7144" y="5978"/>
                  <a:pt x="7057" y="5978"/>
                  <a:pt x="6969" y="5978"/>
                </a:cubicBezTo>
                <a:cubicBezTo>
                  <a:pt x="6941" y="5978"/>
                  <a:pt x="6912" y="5978"/>
                  <a:pt x="6884" y="5978"/>
                </a:cubicBezTo>
                <a:cubicBezTo>
                  <a:pt x="6862" y="5978"/>
                  <a:pt x="6839" y="5978"/>
                  <a:pt x="6817" y="5978"/>
                </a:cubicBezTo>
                <a:cubicBezTo>
                  <a:pt x="6803" y="5978"/>
                  <a:pt x="6788" y="5978"/>
                  <a:pt x="6774" y="5978"/>
                </a:cubicBezTo>
                <a:cubicBezTo>
                  <a:pt x="6746" y="5977"/>
                  <a:pt x="6718" y="5977"/>
                  <a:pt x="6690" y="597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082599" y="511029"/>
            <a:ext cx="6403014" cy="8840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400" dirty="0">
                <a:solidFill>
                  <a:schemeClr val="bg1"/>
                </a:solidFill>
              </a:rPr>
              <a:t>One hot Encoding</a:t>
            </a:r>
            <a:endParaRPr sz="4400" dirty="0">
              <a:solidFill>
                <a:schemeClr val="bg1"/>
              </a:solidFill>
            </a:endParaRPr>
          </a:p>
        </p:txBody>
      </p:sp>
      <p:cxnSp>
        <p:nvCxnSpPr>
          <p:cNvPr id="1083" name="Google Shape;1083;p39"/>
          <p:cNvCxnSpPr/>
          <p:nvPr/>
        </p:nvCxnSpPr>
        <p:spPr>
          <a:xfrm>
            <a:off x="2124851" y="1336630"/>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2" name="Picture 1">
            <a:extLst>
              <a:ext uri="{FF2B5EF4-FFF2-40B4-BE49-F238E27FC236}">
                <a16:creationId xmlns:a16="http://schemas.microsoft.com/office/drawing/2014/main" id="{2870E7FA-FB12-7E96-9209-85F521BA5608}"/>
              </a:ext>
            </a:extLst>
          </p:cNvPr>
          <p:cNvPicPr>
            <a:picLocks noChangeAspect="1"/>
          </p:cNvPicPr>
          <p:nvPr/>
        </p:nvPicPr>
        <p:blipFill>
          <a:blip r:embed="rId3"/>
          <a:stretch>
            <a:fillRect/>
          </a:stretch>
        </p:blipFill>
        <p:spPr>
          <a:xfrm>
            <a:off x="3037169" y="1515597"/>
            <a:ext cx="2241455" cy="1410188"/>
          </a:xfrm>
          <a:prstGeom prst="rect">
            <a:avLst/>
          </a:prstGeom>
        </p:spPr>
      </p:pic>
      <p:pic>
        <p:nvPicPr>
          <p:cNvPr id="3" name="Picture 2">
            <a:extLst>
              <a:ext uri="{FF2B5EF4-FFF2-40B4-BE49-F238E27FC236}">
                <a16:creationId xmlns:a16="http://schemas.microsoft.com/office/drawing/2014/main" id="{D38E7427-C4E9-5D3B-1575-DB6C6649DD76}"/>
              </a:ext>
            </a:extLst>
          </p:cNvPr>
          <p:cNvPicPr>
            <a:picLocks noChangeAspect="1"/>
          </p:cNvPicPr>
          <p:nvPr/>
        </p:nvPicPr>
        <p:blipFill>
          <a:blip r:embed="rId4"/>
          <a:stretch>
            <a:fillRect/>
          </a:stretch>
        </p:blipFill>
        <p:spPr>
          <a:xfrm>
            <a:off x="2549139" y="3080215"/>
            <a:ext cx="3594445" cy="745619"/>
          </a:xfrm>
          <a:prstGeom prst="rect">
            <a:avLst/>
          </a:prstGeom>
        </p:spPr>
      </p:pic>
    </p:spTree>
    <p:extLst>
      <p:ext uri="{BB962C8B-B14F-4D97-AF65-F5344CB8AC3E}">
        <p14:creationId xmlns:p14="http://schemas.microsoft.com/office/powerpoint/2010/main" val="998107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76570" y="2078638"/>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Data Insights</a:t>
            </a:r>
            <a:endParaRPr sz="48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4159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02</a:t>
            </a:r>
          </a:p>
        </p:txBody>
      </p:sp>
    </p:spTree>
    <p:extLst>
      <p:ext uri="{BB962C8B-B14F-4D97-AF65-F5344CB8AC3E}">
        <p14:creationId xmlns:p14="http://schemas.microsoft.com/office/powerpoint/2010/main" val="2365407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147831" y="369644"/>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800" dirty="0"/>
              <a:t>Data Insights</a:t>
            </a:r>
            <a:endParaRPr sz="4800" dirty="0"/>
          </a:p>
        </p:txBody>
      </p:sp>
      <p:cxnSp>
        <p:nvCxnSpPr>
          <p:cNvPr id="1083" name="Google Shape;1083;p39"/>
          <p:cNvCxnSpPr/>
          <p:nvPr/>
        </p:nvCxnSpPr>
        <p:spPr>
          <a:xfrm>
            <a:off x="2323477" y="1584863"/>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5" name="Picture 4">
            <a:extLst>
              <a:ext uri="{FF2B5EF4-FFF2-40B4-BE49-F238E27FC236}">
                <a16:creationId xmlns:a16="http://schemas.microsoft.com/office/drawing/2014/main" id="{5A1B0AD6-4A30-457C-3B96-2641D7488B27}"/>
              </a:ext>
            </a:extLst>
          </p:cNvPr>
          <p:cNvPicPr>
            <a:picLocks noChangeAspect="1"/>
          </p:cNvPicPr>
          <p:nvPr/>
        </p:nvPicPr>
        <p:blipFill>
          <a:blip r:embed="rId3"/>
          <a:stretch>
            <a:fillRect/>
          </a:stretch>
        </p:blipFill>
        <p:spPr>
          <a:xfrm>
            <a:off x="1338011" y="1679749"/>
            <a:ext cx="1835240" cy="1443118"/>
          </a:xfrm>
          <a:prstGeom prst="rect">
            <a:avLst/>
          </a:prstGeom>
        </p:spPr>
      </p:pic>
      <p:pic>
        <p:nvPicPr>
          <p:cNvPr id="6" name="Picture 5">
            <a:extLst>
              <a:ext uri="{FF2B5EF4-FFF2-40B4-BE49-F238E27FC236}">
                <a16:creationId xmlns:a16="http://schemas.microsoft.com/office/drawing/2014/main" id="{F18FA8FC-A804-5DD4-8311-00DE63AF563A}"/>
              </a:ext>
            </a:extLst>
          </p:cNvPr>
          <p:cNvPicPr>
            <a:picLocks noChangeAspect="1"/>
          </p:cNvPicPr>
          <p:nvPr/>
        </p:nvPicPr>
        <p:blipFill>
          <a:blip r:embed="rId4"/>
          <a:stretch>
            <a:fillRect/>
          </a:stretch>
        </p:blipFill>
        <p:spPr>
          <a:xfrm>
            <a:off x="3286442" y="1679749"/>
            <a:ext cx="2106853" cy="1443119"/>
          </a:xfrm>
          <a:prstGeom prst="rect">
            <a:avLst/>
          </a:prstGeom>
        </p:spPr>
      </p:pic>
      <p:pic>
        <p:nvPicPr>
          <p:cNvPr id="7" name="Picture 6">
            <a:extLst>
              <a:ext uri="{FF2B5EF4-FFF2-40B4-BE49-F238E27FC236}">
                <a16:creationId xmlns:a16="http://schemas.microsoft.com/office/drawing/2014/main" id="{70CD0C10-0A73-4429-4977-AB721FCCC596}"/>
              </a:ext>
            </a:extLst>
          </p:cNvPr>
          <p:cNvPicPr>
            <a:picLocks noChangeAspect="1"/>
          </p:cNvPicPr>
          <p:nvPr/>
        </p:nvPicPr>
        <p:blipFill>
          <a:blip r:embed="rId5"/>
          <a:stretch>
            <a:fillRect/>
          </a:stretch>
        </p:blipFill>
        <p:spPr>
          <a:xfrm>
            <a:off x="5456611" y="1679750"/>
            <a:ext cx="2415542" cy="1443118"/>
          </a:xfrm>
          <a:prstGeom prst="rect">
            <a:avLst/>
          </a:prstGeom>
        </p:spPr>
      </p:pic>
      <p:pic>
        <p:nvPicPr>
          <p:cNvPr id="8" name="Picture 7">
            <a:extLst>
              <a:ext uri="{FF2B5EF4-FFF2-40B4-BE49-F238E27FC236}">
                <a16:creationId xmlns:a16="http://schemas.microsoft.com/office/drawing/2014/main" id="{89364630-AB72-BBF2-4FBA-624F2ACC9FAA}"/>
              </a:ext>
            </a:extLst>
          </p:cNvPr>
          <p:cNvPicPr>
            <a:picLocks noChangeAspect="1"/>
          </p:cNvPicPr>
          <p:nvPr/>
        </p:nvPicPr>
        <p:blipFill>
          <a:blip r:embed="rId6"/>
          <a:stretch>
            <a:fillRect/>
          </a:stretch>
        </p:blipFill>
        <p:spPr>
          <a:xfrm>
            <a:off x="1338011" y="3225009"/>
            <a:ext cx="1839600" cy="1137194"/>
          </a:xfrm>
          <a:prstGeom prst="rect">
            <a:avLst/>
          </a:prstGeom>
        </p:spPr>
      </p:pic>
      <p:pic>
        <p:nvPicPr>
          <p:cNvPr id="9" name="Picture 8">
            <a:extLst>
              <a:ext uri="{FF2B5EF4-FFF2-40B4-BE49-F238E27FC236}">
                <a16:creationId xmlns:a16="http://schemas.microsoft.com/office/drawing/2014/main" id="{BFF8CB54-3D46-226A-934D-E0279249244B}"/>
              </a:ext>
            </a:extLst>
          </p:cNvPr>
          <p:cNvPicPr>
            <a:picLocks noChangeAspect="1"/>
          </p:cNvPicPr>
          <p:nvPr/>
        </p:nvPicPr>
        <p:blipFill>
          <a:blip r:embed="rId7"/>
          <a:stretch>
            <a:fillRect/>
          </a:stretch>
        </p:blipFill>
        <p:spPr>
          <a:xfrm>
            <a:off x="3282754" y="3225009"/>
            <a:ext cx="2106853" cy="1134500"/>
          </a:xfrm>
          <a:prstGeom prst="rect">
            <a:avLst/>
          </a:prstGeom>
        </p:spPr>
      </p:pic>
      <p:pic>
        <p:nvPicPr>
          <p:cNvPr id="10" name="Picture 9">
            <a:extLst>
              <a:ext uri="{FF2B5EF4-FFF2-40B4-BE49-F238E27FC236}">
                <a16:creationId xmlns:a16="http://schemas.microsoft.com/office/drawing/2014/main" id="{2809EEDD-2F2B-6F18-CA50-9A799EDE4D4A}"/>
              </a:ext>
            </a:extLst>
          </p:cNvPr>
          <p:cNvPicPr>
            <a:picLocks noChangeAspect="1"/>
          </p:cNvPicPr>
          <p:nvPr/>
        </p:nvPicPr>
        <p:blipFill>
          <a:blip r:embed="rId8"/>
          <a:stretch>
            <a:fillRect/>
          </a:stretch>
        </p:blipFill>
        <p:spPr>
          <a:xfrm>
            <a:off x="5456611" y="3225010"/>
            <a:ext cx="2415542" cy="1120158"/>
          </a:xfrm>
          <a:prstGeom prst="rect">
            <a:avLst/>
          </a:prstGeom>
        </p:spPr>
      </p:pic>
    </p:spTree>
    <p:extLst>
      <p:ext uri="{BB962C8B-B14F-4D97-AF65-F5344CB8AC3E}">
        <p14:creationId xmlns:p14="http://schemas.microsoft.com/office/powerpoint/2010/main" val="2246332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10069" y="2390916"/>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Choosing the right Machine Learning Model</a:t>
            </a:r>
            <a:endParaRPr sz="40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3461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03</a:t>
            </a:r>
          </a:p>
        </p:txBody>
      </p:sp>
    </p:spTree>
    <p:extLst>
      <p:ext uri="{BB962C8B-B14F-4D97-AF65-F5344CB8AC3E}">
        <p14:creationId xmlns:p14="http://schemas.microsoft.com/office/powerpoint/2010/main" val="936462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743384"/>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Exploring Machine Learning Models</a:t>
            </a:r>
            <a:endParaRPr sz="4000" dirty="0"/>
          </a:p>
        </p:txBody>
      </p:sp>
      <p:cxnSp>
        <p:nvCxnSpPr>
          <p:cNvPr id="1083" name="Google Shape;1083;p39"/>
          <p:cNvCxnSpPr/>
          <p:nvPr/>
        </p:nvCxnSpPr>
        <p:spPr>
          <a:xfrm>
            <a:off x="2400259" y="1815208"/>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51765F5F-48AE-2A3A-5196-0E94B845431F}"/>
              </a:ext>
            </a:extLst>
          </p:cNvPr>
          <p:cNvSpPr txBox="1"/>
          <p:nvPr/>
        </p:nvSpPr>
        <p:spPr>
          <a:xfrm>
            <a:off x="1973638" y="2041602"/>
            <a:ext cx="4882616" cy="2308324"/>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The selection of </a:t>
            </a:r>
            <a:r>
              <a:rPr lang="en-US" sz="1200" dirty="0" err="1">
                <a:solidFill>
                  <a:schemeClr val="bg1"/>
                </a:solidFill>
                <a:latin typeface="Space Grotesk" pitchFamily="2" charset="77"/>
              </a:rPr>
              <a:t>XGBoost</a:t>
            </a:r>
            <a:r>
              <a:rPr lang="en-US" sz="1200" dirty="0">
                <a:solidFill>
                  <a:schemeClr val="bg1"/>
                </a:solidFill>
                <a:latin typeface="Space Grotesk" pitchFamily="2" charset="77"/>
              </a:rPr>
              <a:t> was based on its ability to manage intricate and nonlinear data patterns. Decision trees are used in its ensemble learning to capture complex feature interactions without overfitting. </a:t>
            </a:r>
          </a:p>
          <a:p>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The advantages of </a:t>
            </a:r>
            <a:r>
              <a:rPr lang="en-US" sz="1200" dirty="0" err="1">
                <a:solidFill>
                  <a:schemeClr val="bg1"/>
                </a:solidFill>
                <a:latin typeface="Space Grotesk" pitchFamily="2" charset="77"/>
              </a:rPr>
              <a:t>XGBoost</a:t>
            </a:r>
            <a:r>
              <a:rPr lang="en-US" sz="1200" dirty="0">
                <a:solidFill>
                  <a:schemeClr val="bg1"/>
                </a:solidFill>
                <a:latin typeface="Space Grotesk" pitchFamily="2" charset="77"/>
              </a:rPr>
              <a:t> over alternatives such as linear regression, random forests, SVMs, and neural networks are its scalability and greater predictive accuracy. </a:t>
            </a:r>
          </a:p>
          <a:p>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Its performance in machine learning contests is proof of its efficacy. </a:t>
            </a:r>
            <a:r>
              <a:rPr lang="en-US" sz="1200" dirty="0" err="1">
                <a:solidFill>
                  <a:schemeClr val="bg1"/>
                </a:solidFill>
                <a:latin typeface="Space Grotesk" pitchFamily="2" charset="77"/>
              </a:rPr>
              <a:t>XGBoost</a:t>
            </a:r>
            <a:r>
              <a:rPr lang="en-US" sz="1200" dirty="0">
                <a:solidFill>
                  <a:schemeClr val="bg1"/>
                </a:solidFill>
                <a:latin typeface="Space Grotesk" pitchFamily="2" charset="77"/>
              </a:rPr>
              <a:t> is the best option because it meets the technical requirements and goals of our project.</a:t>
            </a:r>
          </a:p>
        </p:txBody>
      </p:sp>
    </p:spTree>
    <p:extLst>
      <p:ext uri="{BB962C8B-B14F-4D97-AF65-F5344CB8AC3E}">
        <p14:creationId xmlns:p14="http://schemas.microsoft.com/office/powerpoint/2010/main" val="1550818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10069" y="2390916"/>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Model Building and Analysis</a:t>
            </a:r>
            <a:br>
              <a:rPr lang="en" sz="4000" dirty="0"/>
            </a:br>
            <a:endParaRPr sz="40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3461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04</a:t>
            </a:r>
          </a:p>
        </p:txBody>
      </p:sp>
    </p:spTree>
    <p:extLst>
      <p:ext uri="{BB962C8B-B14F-4D97-AF65-F5344CB8AC3E}">
        <p14:creationId xmlns:p14="http://schemas.microsoft.com/office/powerpoint/2010/main" val="1729609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01602" y="133994"/>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Model Building</a:t>
            </a:r>
            <a:endParaRPr sz="4000" dirty="0"/>
          </a:p>
        </p:txBody>
      </p:sp>
      <p:cxnSp>
        <p:nvCxnSpPr>
          <p:cNvPr id="1083" name="Google Shape;1083;p39"/>
          <p:cNvCxnSpPr/>
          <p:nvPr/>
        </p:nvCxnSpPr>
        <p:spPr>
          <a:xfrm>
            <a:off x="2400259" y="1205818"/>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60DE6385-1537-19C9-4455-9BF4B1B4F6D9}"/>
              </a:ext>
            </a:extLst>
          </p:cNvPr>
          <p:cNvSpPr txBox="1"/>
          <p:nvPr/>
        </p:nvSpPr>
        <p:spPr>
          <a:xfrm>
            <a:off x="2061801" y="1308062"/>
            <a:ext cx="4882616" cy="3323987"/>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400" dirty="0">
                <a:solidFill>
                  <a:schemeClr val="bg1"/>
                </a:solidFill>
                <a:latin typeface="Space Grotesk" pitchFamily="2" charset="77"/>
              </a:rPr>
              <a:t>The selection of </a:t>
            </a:r>
            <a:r>
              <a:rPr lang="en-US" sz="1400" dirty="0" err="1">
                <a:solidFill>
                  <a:schemeClr val="bg1"/>
                </a:solidFill>
                <a:latin typeface="Space Grotesk" pitchFamily="2" charset="77"/>
              </a:rPr>
              <a:t>XGBoost</a:t>
            </a:r>
            <a:r>
              <a:rPr lang="en-US" sz="1400" dirty="0">
                <a:solidFill>
                  <a:schemeClr val="bg1"/>
                </a:solidFill>
                <a:latin typeface="Space Grotesk" pitchFamily="2" charset="77"/>
              </a:rPr>
              <a:t> was based on its ability to manage intricate and nonlinear data patterns. Decision trees are used in its ensemble learning to capture complex feature interactions without overfitting. </a:t>
            </a:r>
          </a:p>
          <a:p>
            <a:endParaRPr lang="en-US" sz="14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400" dirty="0">
                <a:solidFill>
                  <a:schemeClr val="bg1"/>
                </a:solidFill>
                <a:latin typeface="Space Grotesk" pitchFamily="2" charset="77"/>
              </a:rPr>
              <a:t>The advantages of </a:t>
            </a:r>
            <a:r>
              <a:rPr lang="en-US" sz="1400" dirty="0" err="1">
                <a:solidFill>
                  <a:schemeClr val="bg1"/>
                </a:solidFill>
                <a:latin typeface="Space Grotesk" pitchFamily="2" charset="77"/>
              </a:rPr>
              <a:t>XGBoost</a:t>
            </a:r>
            <a:r>
              <a:rPr lang="en-US" sz="1400" dirty="0">
                <a:solidFill>
                  <a:schemeClr val="bg1"/>
                </a:solidFill>
                <a:latin typeface="Space Grotesk" pitchFamily="2" charset="77"/>
              </a:rPr>
              <a:t> over alternatives such as linear regression, random forests, SVMs, and neural networks are its scalability and greater predictive accuracy. </a:t>
            </a:r>
          </a:p>
          <a:p>
            <a:endParaRPr lang="en-US" sz="14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400" dirty="0">
                <a:solidFill>
                  <a:schemeClr val="bg1"/>
                </a:solidFill>
                <a:latin typeface="Space Grotesk" pitchFamily="2" charset="77"/>
              </a:rPr>
              <a:t>Its performance in machine learning contests is proof of its efficacy. </a:t>
            </a:r>
            <a:r>
              <a:rPr lang="en-US" sz="1400" dirty="0" err="1">
                <a:solidFill>
                  <a:schemeClr val="bg1"/>
                </a:solidFill>
                <a:latin typeface="Space Grotesk" pitchFamily="2" charset="77"/>
              </a:rPr>
              <a:t>XGBoost</a:t>
            </a:r>
            <a:r>
              <a:rPr lang="en-US" sz="1400" dirty="0">
                <a:solidFill>
                  <a:schemeClr val="bg1"/>
                </a:solidFill>
                <a:latin typeface="Space Grotesk" pitchFamily="2" charset="77"/>
              </a:rPr>
              <a:t> is the best option because it meets the technical requirements and goals of our project.</a:t>
            </a:r>
          </a:p>
        </p:txBody>
      </p:sp>
    </p:spTree>
    <p:extLst>
      <p:ext uri="{BB962C8B-B14F-4D97-AF65-F5344CB8AC3E}">
        <p14:creationId xmlns:p14="http://schemas.microsoft.com/office/powerpoint/2010/main" val="3344769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27771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Model Building</a:t>
            </a:r>
            <a:endParaRPr sz="4000" dirty="0"/>
          </a:p>
        </p:txBody>
      </p:sp>
      <p:cxnSp>
        <p:nvCxnSpPr>
          <p:cNvPr id="1083" name="Google Shape;1083;p39"/>
          <p:cNvCxnSpPr/>
          <p:nvPr/>
        </p:nvCxnSpPr>
        <p:spPr>
          <a:xfrm>
            <a:off x="2469150" y="1349541"/>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4" name="Picture 3">
            <a:extLst>
              <a:ext uri="{FF2B5EF4-FFF2-40B4-BE49-F238E27FC236}">
                <a16:creationId xmlns:a16="http://schemas.microsoft.com/office/drawing/2014/main" id="{FBF26D9F-C606-41F5-6CAC-A76E5E75838D}"/>
              </a:ext>
            </a:extLst>
          </p:cNvPr>
          <p:cNvPicPr>
            <a:picLocks noChangeAspect="1"/>
          </p:cNvPicPr>
          <p:nvPr/>
        </p:nvPicPr>
        <p:blipFill>
          <a:blip r:embed="rId3"/>
          <a:stretch>
            <a:fillRect/>
          </a:stretch>
        </p:blipFill>
        <p:spPr>
          <a:xfrm>
            <a:off x="1370493" y="1614566"/>
            <a:ext cx="6403014" cy="2602924"/>
          </a:xfrm>
          <a:prstGeom prst="rect">
            <a:avLst/>
          </a:prstGeom>
        </p:spPr>
      </p:pic>
    </p:spTree>
    <p:extLst>
      <p:ext uri="{BB962C8B-B14F-4D97-AF65-F5344CB8AC3E}">
        <p14:creationId xmlns:p14="http://schemas.microsoft.com/office/powerpoint/2010/main" val="1090236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27771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Model Evaluation</a:t>
            </a:r>
            <a:endParaRPr sz="4000" dirty="0"/>
          </a:p>
        </p:txBody>
      </p:sp>
      <p:cxnSp>
        <p:nvCxnSpPr>
          <p:cNvPr id="1083" name="Google Shape;1083;p39"/>
          <p:cNvCxnSpPr/>
          <p:nvPr/>
        </p:nvCxnSpPr>
        <p:spPr>
          <a:xfrm>
            <a:off x="2469150" y="1349541"/>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2050" name="Picture 2">
            <a:extLst>
              <a:ext uri="{FF2B5EF4-FFF2-40B4-BE49-F238E27FC236}">
                <a16:creationId xmlns:a16="http://schemas.microsoft.com/office/drawing/2014/main" id="{4485F674-CDEF-8BF5-FCC0-D66639358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258" y="1554122"/>
            <a:ext cx="4668033" cy="308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468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3019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Model Evaluation</a:t>
            </a:r>
            <a:endParaRPr sz="4000" dirty="0"/>
          </a:p>
        </p:txBody>
      </p:sp>
      <p:cxnSp>
        <p:nvCxnSpPr>
          <p:cNvPr id="1083" name="Google Shape;1083;p39"/>
          <p:cNvCxnSpPr/>
          <p:nvPr/>
        </p:nvCxnSpPr>
        <p:spPr>
          <a:xfrm>
            <a:off x="2436668" y="1059822"/>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DAEA8B98-C073-0D3F-3DAF-642605A18B2C}"/>
              </a:ext>
            </a:extLst>
          </p:cNvPr>
          <p:cNvSpPr txBox="1"/>
          <p:nvPr/>
        </p:nvSpPr>
        <p:spPr>
          <a:xfrm>
            <a:off x="1420030" y="1204152"/>
            <a:ext cx="6170928" cy="3785652"/>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Mean Squared Error (MSE): MSE of 3056578.90 indicates an average squared difference of 3,056,578 between predicted and actual car prices, penalizing larger errors.</a:t>
            </a: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Root Mean Squared Error (RMSE): RMSE of 1748.31, the square root of MSE, measures average prediction error in original price units. A lower RMSE suggests model predictions have an average error of about 1,748.</a:t>
            </a: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Sum of Squared Residuals (SSR): SSR of 159278326729.30 represents the sum of squared differences between predicted and actual car prices, indicating the total residual error of the model.</a:t>
            </a: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Mean Absolute Error (MAE): MAE of 1048.35 measures the average absolute difference between predicted and actual car prices, capturing the average magnitude of errors regardless of their direction.</a:t>
            </a: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r>
              <a:rPr lang="en-US" sz="1200" dirty="0">
                <a:solidFill>
                  <a:schemeClr val="bg1"/>
                </a:solidFill>
                <a:latin typeface="Space Grotesk" pitchFamily="2" charset="77"/>
              </a:rPr>
              <a:t>R-squared (R2): R2 of 0.9517 suggests the model explains about 95.17% of car price variance. Higher R2 values indicate better model fit to the data.</a:t>
            </a: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a:p>
            <a:pPr marL="285750" indent="-285750">
              <a:buClr>
                <a:schemeClr val="bg1"/>
              </a:buClr>
              <a:buFont typeface="Arial" panose="020B0604020202020204" pitchFamily="34" charset="0"/>
              <a:buChar char="•"/>
            </a:pPr>
            <a:endParaRPr lang="en-US" sz="1200" dirty="0">
              <a:solidFill>
                <a:schemeClr val="bg1"/>
              </a:solidFill>
              <a:latin typeface="Space Grotesk" pitchFamily="2" charset="77"/>
            </a:endParaRPr>
          </a:p>
        </p:txBody>
      </p:sp>
    </p:spTree>
    <p:extLst>
      <p:ext uri="{BB962C8B-B14F-4D97-AF65-F5344CB8AC3E}">
        <p14:creationId xmlns:p14="http://schemas.microsoft.com/office/powerpoint/2010/main" val="1805853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2"/>
          <p:cNvSpPr txBox="1">
            <a:spLocks noGrp="1"/>
          </p:cNvSpPr>
          <p:nvPr>
            <p:ph type="title"/>
          </p:nvPr>
        </p:nvSpPr>
        <p:spPr>
          <a:xfrm>
            <a:off x="713100" y="1316250"/>
            <a:ext cx="376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879" name="Google Shape;879;p32"/>
          <p:cNvSpPr txBox="1">
            <a:spLocks noGrp="1"/>
          </p:cNvSpPr>
          <p:nvPr>
            <p:ph type="body" idx="1"/>
          </p:nvPr>
        </p:nvSpPr>
        <p:spPr>
          <a:xfrm>
            <a:off x="713100" y="1965150"/>
            <a:ext cx="3764700" cy="186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CA" dirty="0"/>
              <a:t>Our focus is on developing predictive car pricing solutions using advanced algorithms like </a:t>
            </a:r>
            <a:r>
              <a:rPr lang="en-CA" dirty="0" err="1"/>
              <a:t>XGBoost</a:t>
            </a:r>
            <a:r>
              <a:rPr lang="en-CA" dirty="0"/>
              <a:t>. We aim to provide accurate price estimates based on various features, empowering users in the automotive marketplace. Our project combines technology with industry insights to revolutionize the car buying and selling process.</a:t>
            </a:r>
            <a:endParaRPr dirty="0"/>
          </a:p>
        </p:txBody>
      </p:sp>
      <p:pic>
        <p:nvPicPr>
          <p:cNvPr id="5" name="Picture Placeholder 4" descr="A group of cars parked in a parking lot&#10;&#10;Description automatically generated">
            <a:extLst>
              <a:ext uri="{FF2B5EF4-FFF2-40B4-BE49-F238E27FC236}">
                <a16:creationId xmlns:a16="http://schemas.microsoft.com/office/drawing/2014/main" id="{076703EF-5A95-9555-ACFF-E5D8B573ED73}"/>
              </a:ext>
            </a:extLst>
          </p:cNvPr>
          <p:cNvPicPr>
            <a:picLocks noGrp="1" noChangeAspect="1"/>
          </p:cNvPicPr>
          <p:nvPr>
            <p:ph type="pic" idx="2"/>
          </p:nvPr>
        </p:nvPicPr>
        <p:blipFill>
          <a:blip r:embed="rId3"/>
          <a:srcRect l="32257" r="32257"/>
          <a:stretch>
            <a:fillRect/>
          </a:stretch>
        </p:blipFill>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3019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Model Evaluation</a:t>
            </a:r>
            <a:endParaRPr sz="4000" dirty="0"/>
          </a:p>
        </p:txBody>
      </p:sp>
      <p:cxnSp>
        <p:nvCxnSpPr>
          <p:cNvPr id="1083" name="Google Shape;1083;p39"/>
          <p:cNvCxnSpPr/>
          <p:nvPr/>
        </p:nvCxnSpPr>
        <p:spPr>
          <a:xfrm>
            <a:off x="2436668" y="1059822"/>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DAEA8B98-C073-0D3F-3DAF-642605A18B2C}"/>
              </a:ext>
            </a:extLst>
          </p:cNvPr>
          <p:cNvSpPr txBox="1"/>
          <p:nvPr/>
        </p:nvSpPr>
        <p:spPr>
          <a:xfrm>
            <a:off x="1477836" y="1204152"/>
            <a:ext cx="6692686" cy="2246769"/>
          </a:xfrm>
          <a:prstGeom prst="rect">
            <a:avLst/>
          </a:prstGeom>
          <a:noFill/>
        </p:spPr>
        <p:txBody>
          <a:bodyPr wrap="square">
            <a:spAutoFit/>
          </a:bodyPr>
          <a:lstStyle/>
          <a:p>
            <a:pPr>
              <a:buClr>
                <a:schemeClr val="bg1"/>
              </a:buClr>
            </a:pPr>
            <a:endParaRPr lang="en-US" dirty="0">
              <a:solidFill>
                <a:schemeClr val="bg1"/>
              </a:solidFill>
              <a:latin typeface="Space Grotesk" pitchFamily="2" charset="77"/>
            </a:endParaRPr>
          </a:p>
          <a:p>
            <a:pPr>
              <a:buClr>
                <a:schemeClr val="bg1"/>
              </a:buClr>
            </a:pPr>
            <a:r>
              <a:rPr lang="en-US" dirty="0">
                <a:solidFill>
                  <a:schemeClr val="bg1"/>
                </a:solidFill>
                <a:latin typeface="Space Grotesk" pitchFamily="2" charset="77"/>
              </a:rPr>
              <a:t>Our model's evaluation measures show strong performance, with low MAE and RMSE values indicating little errors. Furthermore, the strong R2 value indicates that a substantial amount of the volatility in automobile pricing is captured by our model. Even with these encouraging outcomes, it's crucial to place our findings in the context of the project's particular requirements and assess our model's performance against other methods or industry standards. Furthermore, maintaining our model's efficacy and dependability in practical applications would require constant observation and evaluation of its generalization abilities.</a:t>
            </a:r>
          </a:p>
        </p:txBody>
      </p:sp>
    </p:spTree>
    <p:extLst>
      <p:ext uri="{BB962C8B-B14F-4D97-AF65-F5344CB8AC3E}">
        <p14:creationId xmlns:p14="http://schemas.microsoft.com/office/powerpoint/2010/main" val="3136364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97154" y="1916836"/>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Visualizations and Predictions</a:t>
            </a:r>
            <a:endParaRPr sz="40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3461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05</a:t>
            </a:r>
          </a:p>
        </p:txBody>
      </p:sp>
    </p:spTree>
    <p:extLst>
      <p:ext uri="{BB962C8B-B14F-4D97-AF65-F5344CB8AC3E}">
        <p14:creationId xmlns:p14="http://schemas.microsoft.com/office/powerpoint/2010/main" val="3028144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3019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Visualizations</a:t>
            </a:r>
            <a:endParaRPr sz="4000" dirty="0"/>
          </a:p>
        </p:txBody>
      </p:sp>
      <p:cxnSp>
        <p:nvCxnSpPr>
          <p:cNvPr id="1083" name="Google Shape;1083;p39"/>
          <p:cNvCxnSpPr/>
          <p:nvPr/>
        </p:nvCxnSpPr>
        <p:spPr>
          <a:xfrm>
            <a:off x="2436668" y="1059822"/>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4098" name="Picture 2">
            <a:extLst>
              <a:ext uri="{FF2B5EF4-FFF2-40B4-BE49-F238E27FC236}">
                <a16:creationId xmlns:a16="http://schemas.microsoft.com/office/drawing/2014/main" id="{1563FEFB-A28C-0CB8-799C-D13B46AF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576" y="1182033"/>
            <a:ext cx="2739175" cy="15398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92A9AE8-0982-9CA1-E3F9-99C243FAF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268" y="2919178"/>
            <a:ext cx="3017202" cy="15398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6028960-83FA-179D-1EFD-67D274D95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0220" y="2906940"/>
            <a:ext cx="2816674" cy="158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388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30197"/>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Visualizations</a:t>
            </a:r>
            <a:endParaRPr sz="4000" dirty="0"/>
          </a:p>
        </p:txBody>
      </p:sp>
      <p:cxnSp>
        <p:nvCxnSpPr>
          <p:cNvPr id="1083" name="Google Shape;1083;p39"/>
          <p:cNvCxnSpPr/>
          <p:nvPr/>
        </p:nvCxnSpPr>
        <p:spPr>
          <a:xfrm>
            <a:off x="2436668" y="1059822"/>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4" name="Picture 3">
            <a:extLst>
              <a:ext uri="{FF2B5EF4-FFF2-40B4-BE49-F238E27FC236}">
                <a16:creationId xmlns:a16="http://schemas.microsoft.com/office/drawing/2014/main" id="{DD4675B0-21AE-C9AC-D524-601596AD794F}"/>
              </a:ext>
            </a:extLst>
          </p:cNvPr>
          <p:cNvPicPr>
            <a:picLocks noChangeAspect="1"/>
          </p:cNvPicPr>
          <p:nvPr/>
        </p:nvPicPr>
        <p:blipFill>
          <a:blip r:embed="rId3"/>
          <a:stretch>
            <a:fillRect/>
          </a:stretch>
        </p:blipFill>
        <p:spPr>
          <a:xfrm>
            <a:off x="1525558" y="1227204"/>
            <a:ext cx="5968666" cy="3132305"/>
          </a:xfrm>
          <a:prstGeom prst="rect">
            <a:avLst/>
          </a:prstGeom>
        </p:spPr>
      </p:pic>
    </p:spTree>
    <p:extLst>
      <p:ext uri="{BB962C8B-B14F-4D97-AF65-F5344CB8AC3E}">
        <p14:creationId xmlns:p14="http://schemas.microsoft.com/office/powerpoint/2010/main" val="2269543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97154" y="1916836"/>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Conclusion</a:t>
            </a:r>
            <a:endParaRPr sz="40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3461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06</a:t>
            </a:r>
          </a:p>
        </p:txBody>
      </p:sp>
    </p:spTree>
    <p:extLst>
      <p:ext uri="{BB962C8B-B14F-4D97-AF65-F5344CB8AC3E}">
        <p14:creationId xmlns:p14="http://schemas.microsoft.com/office/powerpoint/2010/main" val="3331285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338011" y="457240"/>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Conclusion</a:t>
            </a:r>
            <a:endParaRPr sz="4000" dirty="0"/>
          </a:p>
        </p:txBody>
      </p:sp>
      <p:cxnSp>
        <p:nvCxnSpPr>
          <p:cNvPr id="1083" name="Google Shape;1083;p39"/>
          <p:cNvCxnSpPr/>
          <p:nvPr/>
        </p:nvCxnSpPr>
        <p:spPr>
          <a:xfrm>
            <a:off x="2436668" y="1611757"/>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8F39B46B-D471-754A-4F2C-EBFE46ECB236}"/>
              </a:ext>
            </a:extLst>
          </p:cNvPr>
          <p:cNvSpPr txBox="1"/>
          <p:nvPr/>
        </p:nvSpPr>
        <p:spPr>
          <a:xfrm>
            <a:off x="1764665" y="1886938"/>
            <a:ext cx="6343631" cy="2031325"/>
          </a:xfrm>
          <a:prstGeom prst="rect">
            <a:avLst/>
          </a:prstGeom>
          <a:noFill/>
        </p:spPr>
        <p:txBody>
          <a:bodyPr wrap="square">
            <a:spAutoFit/>
          </a:bodyPr>
          <a:lstStyle/>
          <a:p>
            <a:r>
              <a:rPr lang="en-US" sz="1800" dirty="0">
                <a:solidFill>
                  <a:schemeClr val="bg1"/>
                </a:solidFill>
                <a:latin typeface="Space Grotesk" pitchFamily="2" charset="77"/>
              </a:rPr>
              <a:t>In conclusion, our </a:t>
            </a:r>
            <a:r>
              <a:rPr lang="en-US" sz="1800" dirty="0" err="1">
                <a:solidFill>
                  <a:schemeClr val="bg1"/>
                </a:solidFill>
                <a:latin typeface="Space Grotesk" pitchFamily="2" charset="77"/>
              </a:rPr>
              <a:t>XGBoost</a:t>
            </a:r>
            <a:r>
              <a:rPr lang="en-US" sz="1800" dirty="0">
                <a:solidFill>
                  <a:schemeClr val="bg1"/>
                </a:solidFill>
                <a:latin typeface="Space Grotesk" pitchFamily="2" charset="77"/>
              </a:rPr>
              <a:t> vehicle price prediction system improves market efficiency and decision-making by providing sellers, buyers, and industry experts with priceless insights. Notwithstanding obstacles, continuous improvements offer even more precision and usefulness, promoting openness and client contentment in the automotive sector.</a:t>
            </a:r>
          </a:p>
        </p:txBody>
      </p:sp>
    </p:spTree>
    <p:extLst>
      <p:ext uri="{BB962C8B-B14F-4D97-AF65-F5344CB8AC3E}">
        <p14:creationId xmlns:p14="http://schemas.microsoft.com/office/powerpoint/2010/main" val="3850417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4205713" y="2605971"/>
            <a:ext cx="5130417" cy="934200"/>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n-CA" sz="1600" dirty="0"/>
              <a:t>Group members:</a:t>
            </a:r>
            <a:br>
              <a:rPr lang="en-CA" sz="1600" dirty="0"/>
            </a:br>
            <a:r>
              <a:rPr lang="en-CA" sz="1600" dirty="0" err="1"/>
              <a:t>Prabhsimran</a:t>
            </a:r>
            <a:r>
              <a:rPr lang="en-CA" sz="1600" dirty="0"/>
              <a:t> Singh(c0905791)</a:t>
            </a:r>
            <a:br>
              <a:rPr lang="en-CA" sz="1600" dirty="0"/>
            </a:br>
            <a:r>
              <a:rPr lang="en-CA" sz="1600" dirty="0" err="1"/>
              <a:t>Vidhamjot</a:t>
            </a:r>
            <a:r>
              <a:rPr lang="en-CA" sz="1600" dirty="0"/>
              <a:t> Kaur(c0909093)</a:t>
            </a:r>
            <a:br>
              <a:rPr lang="en-CA" sz="1600" dirty="0"/>
            </a:br>
            <a:r>
              <a:rPr lang="en-CA" sz="1600" dirty="0"/>
              <a:t>Anmol Singh </a:t>
            </a:r>
            <a:r>
              <a:rPr lang="en-CA" sz="1600" dirty="0" err="1"/>
              <a:t>Paman</a:t>
            </a:r>
            <a:r>
              <a:rPr lang="en-CA" sz="1600" dirty="0"/>
              <a:t>(c0908043)</a:t>
            </a:r>
            <a:br>
              <a:rPr lang="en-CA" sz="1600" dirty="0"/>
            </a:br>
            <a:r>
              <a:rPr lang="en-CA" sz="1600" dirty="0"/>
              <a:t>Gurpreet Kaur(c0908454)</a:t>
            </a:r>
            <a:br>
              <a:rPr lang="en-CA" sz="1600" dirty="0"/>
            </a:br>
            <a:r>
              <a:rPr lang="en-CA" sz="1600" dirty="0"/>
              <a:t>Sarabjot Singh(c0909102)</a:t>
            </a:r>
            <a:endParaRPr sz="16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1194118" y="582431"/>
            <a:ext cx="5703825"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Thank you</a:t>
            </a:r>
          </a:p>
        </p:txBody>
      </p:sp>
    </p:spTree>
    <p:extLst>
      <p:ext uri="{BB962C8B-B14F-4D97-AF65-F5344CB8AC3E}">
        <p14:creationId xmlns:p14="http://schemas.microsoft.com/office/powerpoint/2010/main" val="848994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4"/>
          <p:cNvSpPr txBox="1">
            <a:spLocks noGrp="1"/>
          </p:cNvSpPr>
          <p:nvPr>
            <p:ph type="title"/>
          </p:nvPr>
        </p:nvSpPr>
        <p:spPr>
          <a:xfrm>
            <a:off x="713100" y="46550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goals</a:t>
            </a:r>
            <a:endParaRPr>
              <a:solidFill>
                <a:schemeClr val="lt1"/>
              </a:solidFill>
            </a:endParaRPr>
          </a:p>
        </p:txBody>
      </p:sp>
      <p:sp>
        <p:nvSpPr>
          <p:cNvPr id="931" name="Google Shape;931;p34"/>
          <p:cNvSpPr txBox="1">
            <a:spLocks noGrp="1"/>
          </p:cNvSpPr>
          <p:nvPr>
            <p:ph type="subTitle" idx="1"/>
          </p:nvPr>
        </p:nvSpPr>
        <p:spPr>
          <a:xfrm>
            <a:off x="1250863" y="2534038"/>
            <a:ext cx="3009900" cy="44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Short term</a:t>
            </a:r>
            <a:endParaRPr/>
          </a:p>
        </p:txBody>
      </p:sp>
      <p:sp>
        <p:nvSpPr>
          <p:cNvPr id="932" name="Google Shape;932;p34"/>
          <p:cNvSpPr txBox="1">
            <a:spLocks noGrp="1"/>
          </p:cNvSpPr>
          <p:nvPr>
            <p:ph type="subTitle" idx="2"/>
          </p:nvPr>
        </p:nvSpPr>
        <p:spPr>
          <a:xfrm>
            <a:off x="1250863" y="2912913"/>
            <a:ext cx="3009900" cy="12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Utilizing </a:t>
            </a:r>
            <a:r>
              <a:rPr lang="en-CA" dirty="0" err="1"/>
              <a:t>XGBoost</a:t>
            </a:r>
            <a:r>
              <a:rPr lang="en-CA" dirty="0"/>
              <a:t>, successfully develop the predictive car price model and present it in an intuitive user interface.</a:t>
            </a:r>
            <a:endParaRPr dirty="0"/>
          </a:p>
        </p:txBody>
      </p:sp>
      <p:sp>
        <p:nvSpPr>
          <p:cNvPr id="933" name="Google Shape;933;p34"/>
          <p:cNvSpPr txBox="1">
            <a:spLocks noGrp="1"/>
          </p:cNvSpPr>
          <p:nvPr>
            <p:ph type="subTitle" idx="3"/>
          </p:nvPr>
        </p:nvSpPr>
        <p:spPr>
          <a:xfrm>
            <a:off x="4883237" y="2534038"/>
            <a:ext cx="3009900" cy="44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Long term</a:t>
            </a:r>
            <a:endParaRPr/>
          </a:p>
        </p:txBody>
      </p:sp>
      <p:sp>
        <p:nvSpPr>
          <p:cNvPr id="934" name="Google Shape;934;p34"/>
          <p:cNvSpPr txBox="1">
            <a:spLocks noGrp="1"/>
          </p:cNvSpPr>
          <p:nvPr>
            <p:ph type="subTitle" idx="4"/>
          </p:nvPr>
        </p:nvSpPr>
        <p:spPr>
          <a:xfrm>
            <a:off x="4883237" y="2912913"/>
            <a:ext cx="3009900" cy="12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Continue to improve the model's accuracy and broaden its coverage of automobile features so that it can eventually be relied upon by buyers and sellers of vehicles.</a:t>
            </a:r>
            <a:endParaRPr dirty="0"/>
          </a:p>
        </p:txBody>
      </p:sp>
      <p:sp>
        <p:nvSpPr>
          <p:cNvPr id="935" name="Google Shape;935;p34"/>
          <p:cNvSpPr/>
          <p:nvPr/>
        </p:nvSpPr>
        <p:spPr>
          <a:xfrm>
            <a:off x="2492391" y="1788765"/>
            <a:ext cx="526842" cy="524076"/>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34"/>
          <p:cNvGrpSpPr/>
          <p:nvPr/>
        </p:nvGrpSpPr>
        <p:grpSpPr>
          <a:xfrm>
            <a:off x="6124766" y="1788822"/>
            <a:ext cx="526842" cy="522642"/>
            <a:chOff x="-31166825" y="1939525"/>
            <a:chExt cx="293800" cy="291425"/>
          </a:xfrm>
        </p:grpSpPr>
        <p:sp>
          <p:nvSpPr>
            <p:cNvPr id="937" name="Google Shape;937;p34"/>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1"/>
          <p:cNvSpPr txBox="1">
            <a:spLocks noGrp="1"/>
          </p:cNvSpPr>
          <p:nvPr>
            <p:ph type="title" idx="15"/>
          </p:nvPr>
        </p:nvSpPr>
        <p:spPr>
          <a:xfrm>
            <a:off x="713100" y="46550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Table of contents</a:t>
            </a:r>
            <a:endParaRPr>
              <a:solidFill>
                <a:schemeClr val="lt1"/>
              </a:solidFill>
            </a:endParaRPr>
          </a:p>
        </p:txBody>
      </p:sp>
      <p:sp>
        <p:nvSpPr>
          <p:cNvPr id="861" name="Google Shape;861;p31"/>
          <p:cNvSpPr txBox="1">
            <a:spLocks noGrp="1"/>
          </p:cNvSpPr>
          <p:nvPr>
            <p:ph type="title"/>
          </p:nvPr>
        </p:nvSpPr>
        <p:spPr>
          <a:xfrm>
            <a:off x="872375" y="1630674"/>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862" name="Google Shape;862;p31"/>
          <p:cNvSpPr txBox="1">
            <a:spLocks noGrp="1"/>
          </p:cNvSpPr>
          <p:nvPr>
            <p:ph type="title" idx="2"/>
          </p:nvPr>
        </p:nvSpPr>
        <p:spPr>
          <a:xfrm>
            <a:off x="872375" y="3227502"/>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863" name="Google Shape;863;p31"/>
          <p:cNvSpPr txBox="1">
            <a:spLocks noGrp="1"/>
          </p:cNvSpPr>
          <p:nvPr>
            <p:ph type="title" idx="3"/>
          </p:nvPr>
        </p:nvSpPr>
        <p:spPr>
          <a:xfrm>
            <a:off x="3419250" y="1630674"/>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64" name="Google Shape;864;p31"/>
          <p:cNvSpPr txBox="1">
            <a:spLocks noGrp="1"/>
          </p:cNvSpPr>
          <p:nvPr>
            <p:ph type="title" idx="4"/>
          </p:nvPr>
        </p:nvSpPr>
        <p:spPr>
          <a:xfrm>
            <a:off x="3419250" y="3227502"/>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865" name="Google Shape;865;p31"/>
          <p:cNvSpPr txBox="1">
            <a:spLocks noGrp="1"/>
          </p:cNvSpPr>
          <p:nvPr>
            <p:ph type="title" idx="5"/>
          </p:nvPr>
        </p:nvSpPr>
        <p:spPr>
          <a:xfrm>
            <a:off x="5966125" y="1630674"/>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866" name="Google Shape;866;p31"/>
          <p:cNvSpPr txBox="1">
            <a:spLocks noGrp="1"/>
          </p:cNvSpPr>
          <p:nvPr>
            <p:ph type="title" idx="6"/>
          </p:nvPr>
        </p:nvSpPr>
        <p:spPr>
          <a:xfrm>
            <a:off x="5966125" y="3227502"/>
            <a:ext cx="7347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867" name="Google Shape;867;p31"/>
          <p:cNvSpPr txBox="1">
            <a:spLocks noGrp="1"/>
          </p:cNvSpPr>
          <p:nvPr>
            <p:ph type="subTitle" idx="1"/>
          </p:nvPr>
        </p:nvSpPr>
        <p:spPr>
          <a:xfrm>
            <a:off x="872375" y="214135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868" name="Google Shape;868;p31"/>
          <p:cNvSpPr txBox="1">
            <a:spLocks noGrp="1"/>
          </p:cNvSpPr>
          <p:nvPr>
            <p:ph type="subTitle" idx="7"/>
          </p:nvPr>
        </p:nvSpPr>
        <p:spPr>
          <a:xfrm>
            <a:off x="3361059" y="214135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Insights</a:t>
            </a:r>
            <a:endParaRPr dirty="0"/>
          </a:p>
        </p:txBody>
      </p:sp>
      <p:sp>
        <p:nvSpPr>
          <p:cNvPr id="869" name="Google Shape;869;p31"/>
          <p:cNvSpPr txBox="1">
            <a:spLocks noGrp="1"/>
          </p:cNvSpPr>
          <p:nvPr>
            <p:ph type="subTitle" idx="8"/>
          </p:nvPr>
        </p:nvSpPr>
        <p:spPr>
          <a:xfrm>
            <a:off x="5966125" y="214135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Choosing the right ML Model</a:t>
            </a:r>
            <a:endParaRPr dirty="0"/>
          </a:p>
        </p:txBody>
      </p:sp>
      <p:sp>
        <p:nvSpPr>
          <p:cNvPr id="870" name="Google Shape;870;p31"/>
          <p:cNvSpPr txBox="1">
            <a:spLocks noGrp="1"/>
          </p:cNvSpPr>
          <p:nvPr>
            <p:ph type="subTitle" idx="9"/>
          </p:nvPr>
        </p:nvSpPr>
        <p:spPr>
          <a:xfrm>
            <a:off x="872375" y="373840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Building and Analysis</a:t>
            </a:r>
            <a:endParaRPr dirty="0"/>
          </a:p>
        </p:txBody>
      </p:sp>
      <p:sp>
        <p:nvSpPr>
          <p:cNvPr id="871" name="Google Shape;871;p31"/>
          <p:cNvSpPr txBox="1">
            <a:spLocks noGrp="1"/>
          </p:cNvSpPr>
          <p:nvPr>
            <p:ph type="subTitle" idx="13"/>
          </p:nvPr>
        </p:nvSpPr>
        <p:spPr>
          <a:xfrm>
            <a:off x="3419250" y="373840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Visualizations and</a:t>
            </a:r>
          </a:p>
          <a:p>
            <a:pPr marL="0" lvl="0" indent="0" algn="l" rtl="0">
              <a:spcBef>
                <a:spcPts val="0"/>
              </a:spcBef>
              <a:spcAft>
                <a:spcPts val="0"/>
              </a:spcAft>
              <a:buNone/>
            </a:pPr>
            <a:r>
              <a:rPr lang="en" dirty="0"/>
              <a:t>Predictions</a:t>
            </a:r>
          </a:p>
          <a:p>
            <a:pPr marL="0" lvl="0" indent="0" algn="l" rtl="0">
              <a:spcBef>
                <a:spcPts val="0"/>
              </a:spcBef>
              <a:spcAft>
                <a:spcPts val="0"/>
              </a:spcAft>
              <a:buNone/>
            </a:pPr>
            <a:endParaRPr dirty="0"/>
          </a:p>
        </p:txBody>
      </p:sp>
      <p:sp>
        <p:nvSpPr>
          <p:cNvPr id="872" name="Google Shape;872;p31"/>
          <p:cNvSpPr txBox="1">
            <a:spLocks noGrp="1"/>
          </p:cNvSpPr>
          <p:nvPr>
            <p:ph type="subTitle" idx="14"/>
          </p:nvPr>
        </p:nvSpPr>
        <p:spPr>
          <a:xfrm>
            <a:off x="5966125" y="3738400"/>
            <a:ext cx="23055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Conclusion</a:t>
            </a:r>
            <a:endParaRPr dirty="0"/>
          </a:p>
        </p:txBody>
      </p:sp>
      <p:cxnSp>
        <p:nvCxnSpPr>
          <p:cNvPr id="873" name="Google Shape;873;p31"/>
          <p:cNvCxnSpPr/>
          <p:nvPr/>
        </p:nvCxnSpPr>
        <p:spPr>
          <a:xfrm>
            <a:off x="924925" y="3033529"/>
            <a:ext cx="7346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3710069" y="2390916"/>
            <a:ext cx="5130417"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Data Preprocessing</a:t>
            </a:r>
            <a:endParaRPr sz="4800" dirty="0"/>
          </a:p>
        </p:txBody>
      </p:sp>
      <p:cxnSp>
        <p:nvCxnSpPr>
          <p:cNvPr id="887" name="Google Shape;887;p33"/>
          <p:cNvCxnSpPr/>
          <p:nvPr/>
        </p:nvCxnSpPr>
        <p:spPr>
          <a:xfrm>
            <a:off x="4486586" y="3932616"/>
            <a:ext cx="4353900" cy="0"/>
          </a:xfrm>
          <a:prstGeom prst="straightConnector1">
            <a:avLst/>
          </a:prstGeom>
          <a:noFill/>
          <a:ln w="9525" cap="flat" cmpd="sng">
            <a:solidFill>
              <a:schemeClr val="dk2"/>
            </a:solidFill>
            <a:prstDash val="solid"/>
            <a:round/>
            <a:headEnd type="none" w="med" len="med"/>
            <a:tailEnd type="none" w="med" len="med"/>
          </a:ln>
        </p:spPr>
      </p:cxnSp>
      <p:grpSp>
        <p:nvGrpSpPr>
          <p:cNvPr id="888" name="Google Shape;888;p33"/>
          <p:cNvGrpSpPr/>
          <p:nvPr/>
        </p:nvGrpSpPr>
        <p:grpSpPr>
          <a:xfrm>
            <a:off x="-219520" y="472743"/>
            <a:ext cx="1544240" cy="1402609"/>
            <a:chOff x="-219521" y="1245978"/>
            <a:chExt cx="1709933" cy="1553105"/>
          </a:xfrm>
        </p:grpSpPr>
        <p:grpSp>
          <p:nvGrpSpPr>
            <p:cNvPr id="889" name="Google Shape;889;p33"/>
            <p:cNvGrpSpPr/>
            <p:nvPr/>
          </p:nvGrpSpPr>
          <p:grpSpPr>
            <a:xfrm rot="-5400000" flipH="1">
              <a:off x="-377437" y="1559508"/>
              <a:ext cx="1397491" cy="1081660"/>
              <a:chOff x="5888880" y="2238480"/>
              <a:chExt cx="2414880" cy="1869120"/>
            </a:xfrm>
          </p:grpSpPr>
          <p:sp>
            <p:nvSpPr>
              <p:cNvPr id="890" name="Google Shape;890;p33"/>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3"/>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3"/>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3"/>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3"/>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3"/>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3"/>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3"/>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3"/>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3"/>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3"/>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3"/>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33"/>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33"/>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33"/>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33"/>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33"/>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3"/>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33"/>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33"/>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910" name="Google Shape;910;p33"/>
            <p:cNvGrpSpPr/>
            <p:nvPr/>
          </p:nvGrpSpPr>
          <p:grpSpPr>
            <a:xfrm>
              <a:off x="626078" y="1245978"/>
              <a:ext cx="864333" cy="864453"/>
              <a:chOff x="131002" y="3665364"/>
              <a:chExt cx="599940" cy="600106"/>
            </a:xfrm>
          </p:grpSpPr>
          <p:sp>
            <p:nvSpPr>
              <p:cNvPr id="911" name="Google Shape;911;p33"/>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3"/>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3"/>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3"/>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3"/>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3"/>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3"/>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3"/>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3"/>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3"/>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21" name="Google Shape;921;p33"/>
          <p:cNvGrpSpPr/>
          <p:nvPr/>
        </p:nvGrpSpPr>
        <p:grpSpPr>
          <a:xfrm flipH="1">
            <a:off x="129509" y="2224061"/>
            <a:ext cx="4238202" cy="2629707"/>
            <a:chOff x="5867280" y="1712880"/>
            <a:chExt cx="3034440" cy="1882800"/>
          </a:xfrm>
        </p:grpSpPr>
        <p:sp>
          <p:nvSpPr>
            <p:cNvPr id="922" name="Google Shape;922;p33"/>
            <p:cNvSpPr/>
            <p:nvPr/>
          </p:nvSpPr>
          <p:spPr>
            <a:xfrm>
              <a:off x="7859160" y="1712880"/>
              <a:ext cx="128160" cy="1800"/>
            </a:xfrm>
            <a:custGeom>
              <a:avLst/>
              <a:gdLst/>
              <a:ahLst/>
              <a:cxnLst/>
              <a:rect l="l" t="t" r="r" b="b"/>
              <a:pathLst>
                <a:path w="356" h="5" extrusionOk="0">
                  <a:moveTo>
                    <a:pt x="0" y="5"/>
                  </a:moveTo>
                  <a:cubicBezTo>
                    <a:pt x="0" y="3"/>
                    <a:pt x="0" y="1"/>
                    <a:pt x="0" y="0"/>
                  </a:cubicBezTo>
                  <a:lnTo>
                    <a:pt x="356" y="0"/>
                  </a:lnTo>
                  <a:cubicBezTo>
                    <a:pt x="356" y="1"/>
                    <a:pt x="356" y="3"/>
                    <a:pt x="356" y="5"/>
                  </a:cubicBezTo>
                  <a:cubicBezTo>
                    <a:pt x="237" y="5"/>
                    <a:pt x="119" y="5"/>
                    <a:pt x="0" y="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3"/>
            <p:cNvSpPr/>
            <p:nvPr/>
          </p:nvSpPr>
          <p:spPr>
            <a:xfrm>
              <a:off x="5867280" y="2879640"/>
              <a:ext cx="1800" cy="56520"/>
            </a:xfrm>
            <a:custGeom>
              <a:avLst/>
              <a:gdLst/>
              <a:ahLst/>
              <a:cxnLst/>
              <a:rect l="l" t="t" r="r" b="b"/>
              <a:pathLst>
                <a:path w="5" h="157" extrusionOk="0">
                  <a:moveTo>
                    <a:pt x="0" y="0"/>
                  </a:moveTo>
                  <a:cubicBezTo>
                    <a:pt x="1" y="1"/>
                    <a:pt x="3" y="0"/>
                    <a:pt x="5" y="0"/>
                  </a:cubicBezTo>
                  <a:cubicBezTo>
                    <a:pt x="5" y="53"/>
                    <a:pt x="5" y="105"/>
                    <a:pt x="5" y="157"/>
                  </a:cubicBezTo>
                  <a:lnTo>
                    <a:pt x="2" y="157"/>
                  </a:lnTo>
                  <a:lnTo>
                    <a:pt x="0" y="157"/>
                  </a:lnTo>
                  <a:lnTo>
                    <a:pt x="0" y="0"/>
                  </a:lnTo>
                  <a:close/>
                </a:path>
              </a:pathLst>
            </a:custGeom>
            <a:solidFill>
              <a:schemeClr val="dk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3"/>
            <p:cNvSpPr/>
            <p:nvPr/>
          </p:nvSpPr>
          <p:spPr>
            <a:xfrm>
              <a:off x="5869080" y="1714680"/>
              <a:ext cx="3032640" cy="1881000"/>
            </a:xfrm>
            <a:custGeom>
              <a:avLst/>
              <a:gdLst/>
              <a:ahLst/>
              <a:cxnLst/>
              <a:rect l="l" t="t" r="r" b="b"/>
              <a:pathLst>
                <a:path w="8424" h="5225" extrusionOk="0">
                  <a:moveTo>
                    <a:pt x="4397" y="3020"/>
                  </a:moveTo>
                  <a:lnTo>
                    <a:pt x="4398" y="3019"/>
                  </a:lnTo>
                  <a:lnTo>
                    <a:pt x="4396" y="3018"/>
                  </a:lnTo>
                  <a:lnTo>
                    <a:pt x="4397" y="3020"/>
                  </a:lnTo>
                  <a:moveTo>
                    <a:pt x="3531" y="2654"/>
                  </a:moveTo>
                  <a:cubicBezTo>
                    <a:pt x="3532" y="2653"/>
                    <a:pt x="3533" y="2653"/>
                    <a:pt x="3535" y="2652"/>
                  </a:cubicBezTo>
                  <a:cubicBezTo>
                    <a:pt x="3533" y="2650"/>
                    <a:pt x="3531" y="2650"/>
                    <a:pt x="3529" y="2651"/>
                  </a:cubicBezTo>
                  <a:cubicBezTo>
                    <a:pt x="3530" y="2652"/>
                    <a:pt x="3530" y="2653"/>
                    <a:pt x="3531" y="2654"/>
                  </a:cubicBezTo>
                  <a:moveTo>
                    <a:pt x="8208" y="2976"/>
                  </a:moveTo>
                  <a:cubicBezTo>
                    <a:pt x="8250" y="2957"/>
                    <a:pt x="8293" y="2950"/>
                    <a:pt x="8305" y="2902"/>
                  </a:cubicBezTo>
                  <a:cubicBezTo>
                    <a:pt x="8318" y="2847"/>
                    <a:pt x="8300" y="2764"/>
                    <a:pt x="8299" y="2707"/>
                  </a:cubicBezTo>
                  <a:cubicBezTo>
                    <a:pt x="8268" y="2797"/>
                    <a:pt x="8239" y="2885"/>
                    <a:pt x="8208" y="2976"/>
                  </a:cubicBezTo>
                  <a:moveTo>
                    <a:pt x="8341" y="2441"/>
                  </a:moveTo>
                  <a:cubicBezTo>
                    <a:pt x="8344" y="2441"/>
                    <a:pt x="8346" y="2441"/>
                    <a:pt x="8349" y="2441"/>
                  </a:cubicBezTo>
                  <a:cubicBezTo>
                    <a:pt x="8342" y="2355"/>
                    <a:pt x="8335" y="2154"/>
                    <a:pt x="8210" y="2282"/>
                  </a:cubicBezTo>
                  <a:cubicBezTo>
                    <a:pt x="8286" y="2312"/>
                    <a:pt x="8309" y="2380"/>
                    <a:pt x="8341" y="2441"/>
                  </a:cubicBezTo>
                  <a:moveTo>
                    <a:pt x="2015" y="1345"/>
                  </a:moveTo>
                  <a:cubicBezTo>
                    <a:pt x="2096" y="1279"/>
                    <a:pt x="2174" y="1215"/>
                    <a:pt x="2256" y="1149"/>
                  </a:cubicBezTo>
                  <a:cubicBezTo>
                    <a:pt x="2150" y="1143"/>
                    <a:pt x="2011" y="1256"/>
                    <a:pt x="2015" y="1345"/>
                  </a:cubicBezTo>
                  <a:moveTo>
                    <a:pt x="8291" y="3253"/>
                  </a:moveTo>
                  <a:cubicBezTo>
                    <a:pt x="8293" y="3253"/>
                    <a:pt x="8295" y="3254"/>
                    <a:pt x="8297" y="3254"/>
                  </a:cubicBezTo>
                  <a:cubicBezTo>
                    <a:pt x="8302" y="3174"/>
                    <a:pt x="8306" y="3095"/>
                    <a:pt x="8312" y="3009"/>
                  </a:cubicBezTo>
                  <a:cubicBezTo>
                    <a:pt x="8267" y="3028"/>
                    <a:pt x="8230" y="3045"/>
                    <a:pt x="8193" y="3061"/>
                  </a:cubicBezTo>
                  <a:cubicBezTo>
                    <a:pt x="8226" y="3125"/>
                    <a:pt x="8258" y="3189"/>
                    <a:pt x="8291" y="3253"/>
                  </a:cubicBezTo>
                  <a:moveTo>
                    <a:pt x="103" y="3640"/>
                  </a:moveTo>
                  <a:cubicBezTo>
                    <a:pt x="155" y="3586"/>
                    <a:pt x="206" y="3532"/>
                    <a:pt x="254" y="3483"/>
                  </a:cubicBezTo>
                  <a:cubicBezTo>
                    <a:pt x="198" y="3449"/>
                    <a:pt x="140" y="3414"/>
                    <a:pt x="78" y="3377"/>
                  </a:cubicBezTo>
                  <a:cubicBezTo>
                    <a:pt x="86" y="3466"/>
                    <a:pt x="95" y="3554"/>
                    <a:pt x="103" y="3640"/>
                  </a:cubicBezTo>
                  <a:moveTo>
                    <a:pt x="8111" y="3168"/>
                  </a:moveTo>
                  <a:cubicBezTo>
                    <a:pt x="8109" y="3168"/>
                    <a:pt x="8107" y="3167"/>
                    <a:pt x="8104" y="3167"/>
                  </a:cubicBezTo>
                  <a:cubicBezTo>
                    <a:pt x="8063" y="3226"/>
                    <a:pt x="7998" y="3284"/>
                    <a:pt x="8010" y="3359"/>
                  </a:cubicBezTo>
                  <a:cubicBezTo>
                    <a:pt x="8023" y="3443"/>
                    <a:pt x="8043" y="3524"/>
                    <a:pt x="8066" y="3605"/>
                  </a:cubicBezTo>
                  <a:cubicBezTo>
                    <a:pt x="8069" y="3605"/>
                    <a:pt x="8073" y="3605"/>
                    <a:pt x="8076" y="3604"/>
                  </a:cubicBezTo>
                  <a:cubicBezTo>
                    <a:pt x="8088" y="3459"/>
                    <a:pt x="8100" y="3314"/>
                    <a:pt x="8111" y="3168"/>
                  </a:cubicBezTo>
                  <a:moveTo>
                    <a:pt x="8175" y="2810"/>
                  </a:moveTo>
                  <a:cubicBezTo>
                    <a:pt x="8178" y="2810"/>
                    <a:pt x="8181" y="2810"/>
                    <a:pt x="8184" y="2810"/>
                  </a:cubicBezTo>
                  <a:cubicBezTo>
                    <a:pt x="8214" y="2729"/>
                    <a:pt x="8228" y="2638"/>
                    <a:pt x="8249" y="2554"/>
                  </a:cubicBezTo>
                  <a:cubicBezTo>
                    <a:pt x="8261" y="2508"/>
                    <a:pt x="8273" y="2395"/>
                    <a:pt x="8211" y="2370"/>
                  </a:cubicBezTo>
                  <a:cubicBezTo>
                    <a:pt x="8133" y="2340"/>
                    <a:pt x="8167" y="2497"/>
                    <a:pt x="8170" y="2530"/>
                  </a:cubicBezTo>
                  <a:cubicBezTo>
                    <a:pt x="8178" y="2623"/>
                    <a:pt x="8175" y="2717"/>
                    <a:pt x="8175" y="2810"/>
                  </a:cubicBezTo>
                  <a:moveTo>
                    <a:pt x="8188" y="3203"/>
                  </a:moveTo>
                  <a:cubicBezTo>
                    <a:pt x="8186" y="3203"/>
                    <a:pt x="8183" y="3204"/>
                    <a:pt x="8181" y="3205"/>
                  </a:cubicBezTo>
                  <a:cubicBezTo>
                    <a:pt x="8176" y="3373"/>
                    <a:pt x="8172" y="3541"/>
                    <a:pt x="8129" y="3706"/>
                  </a:cubicBezTo>
                  <a:cubicBezTo>
                    <a:pt x="8167" y="3728"/>
                    <a:pt x="8232" y="3522"/>
                    <a:pt x="8242" y="3490"/>
                  </a:cubicBezTo>
                  <a:cubicBezTo>
                    <a:pt x="8257" y="3438"/>
                    <a:pt x="8260" y="3408"/>
                    <a:pt x="8241" y="3358"/>
                  </a:cubicBezTo>
                  <a:cubicBezTo>
                    <a:pt x="8222" y="3307"/>
                    <a:pt x="8206" y="3254"/>
                    <a:pt x="8188" y="3203"/>
                  </a:cubicBezTo>
                  <a:moveTo>
                    <a:pt x="5764" y="2209"/>
                  </a:moveTo>
                  <a:cubicBezTo>
                    <a:pt x="5890" y="2239"/>
                    <a:pt x="6014" y="2243"/>
                    <a:pt x="6140" y="2222"/>
                  </a:cubicBezTo>
                  <a:cubicBezTo>
                    <a:pt x="6172" y="2216"/>
                    <a:pt x="6189" y="2205"/>
                    <a:pt x="6191" y="2171"/>
                  </a:cubicBezTo>
                  <a:cubicBezTo>
                    <a:pt x="6192" y="2143"/>
                    <a:pt x="6199" y="2116"/>
                    <a:pt x="6205" y="2082"/>
                  </a:cubicBezTo>
                  <a:cubicBezTo>
                    <a:pt x="6054" y="2126"/>
                    <a:pt x="5909" y="2168"/>
                    <a:pt x="5764" y="2209"/>
                  </a:cubicBezTo>
                  <a:moveTo>
                    <a:pt x="5045" y="4384"/>
                  </a:moveTo>
                  <a:cubicBezTo>
                    <a:pt x="5044" y="4465"/>
                    <a:pt x="5063" y="4538"/>
                    <a:pt x="5096" y="4612"/>
                  </a:cubicBezTo>
                  <a:cubicBezTo>
                    <a:pt x="5175" y="4486"/>
                    <a:pt x="5262" y="4369"/>
                    <a:pt x="5319" y="4232"/>
                  </a:cubicBezTo>
                  <a:cubicBezTo>
                    <a:pt x="5228" y="4283"/>
                    <a:pt x="5137" y="4333"/>
                    <a:pt x="5045" y="4384"/>
                  </a:cubicBezTo>
                  <a:moveTo>
                    <a:pt x="6351" y="1666"/>
                  </a:moveTo>
                  <a:cubicBezTo>
                    <a:pt x="6275" y="1679"/>
                    <a:pt x="6205" y="1691"/>
                    <a:pt x="6132" y="1704"/>
                  </a:cubicBezTo>
                  <a:cubicBezTo>
                    <a:pt x="6191" y="1795"/>
                    <a:pt x="6281" y="1864"/>
                    <a:pt x="6287" y="1980"/>
                  </a:cubicBezTo>
                  <a:cubicBezTo>
                    <a:pt x="6364" y="1963"/>
                    <a:pt x="6438" y="1946"/>
                    <a:pt x="6510" y="1929"/>
                  </a:cubicBezTo>
                  <a:cubicBezTo>
                    <a:pt x="6447" y="1909"/>
                    <a:pt x="6372" y="1859"/>
                    <a:pt x="6323" y="1813"/>
                  </a:cubicBezTo>
                  <a:cubicBezTo>
                    <a:pt x="6271" y="1764"/>
                    <a:pt x="6321" y="1714"/>
                    <a:pt x="6351" y="1666"/>
                  </a:cubicBezTo>
                  <a:moveTo>
                    <a:pt x="8089" y="2516"/>
                  </a:moveTo>
                  <a:cubicBezTo>
                    <a:pt x="8002" y="2737"/>
                    <a:pt x="7976" y="2963"/>
                    <a:pt x="7991" y="3201"/>
                  </a:cubicBezTo>
                  <a:cubicBezTo>
                    <a:pt x="8060" y="3099"/>
                    <a:pt x="8089" y="3016"/>
                    <a:pt x="8098" y="2892"/>
                  </a:cubicBezTo>
                  <a:cubicBezTo>
                    <a:pt x="8107" y="2766"/>
                    <a:pt x="8109" y="2641"/>
                    <a:pt x="8089" y="2516"/>
                  </a:cubicBezTo>
                  <a:moveTo>
                    <a:pt x="7091" y="1899"/>
                  </a:moveTo>
                  <a:cubicBezTo>
                    <a:pt x="6934" y="1915"/>
                    <a:pt x="6775" y="1955"/>
                    <a:pt x="6621" y="1988"/>
                  </a:cubicBezTo>
                  <a:cubicBezTo>
                    <a:pt x="6537" y="2006"/>
                    <a:pt x="6452" y="2025"/>
                    <a:pt x="6368" y="2044"/>
                  </a:cubicBezTo>
                  <a:cubicBezTo>
                    <a:pt x="6331" y="2052"/>
                    <a:pt x="6303" y="2051"/>
                    <a:pt x="6285" y="2082"/>
                  </a:cubicBezTo>
                  <a:cubicBezTo>
                    <a:pt x="6269" y="2108"/>
                    <a:pt x="6273" y="2158"/>
                    <a:pt x="6268" y="2189"/>
                  </a:cubicBezTo>
                  <a:cubicBezTo>
                    <a:pt x="6544" y="2092"/>
                    <a:pt x="6816" y="1996"/>
                    <a:pt x="7091" y="1899"/>
                  </a:cubicBezTo>
                  <a:moveTo>
                    <a:pt x="5449" y="4844"/>
                  </a:moveTo>
                  <a:cubicBezTo>
                    <a:pt x="5498" y="4848"/>
                    <a:pt x="5553" y="4835"/>
                    <a:pt x="5599" y="4817"/>
                  </a:cubicBezTo>
                  <a:cubicBezTo>
                    <a:pt x="5660" y="4793"/>
                    <a:pt x="5657" y="4779"/>
                    <a:pt x="5640" y="4716"/>
                  </a:cubicBezTo>
                  <a:cubicBezTo>
                    <a:pt x="5605" y="4582"/>
                    <a:pt x="5571" y="4450"/>
                    <a:pt x="5519" y="4322"/>
                  </a:cubicBezTo>
                  <a:cubicBezTo>
                    <a:pt x="5495" y="4500"/>
                    <a:pt x="5472" y="4672"/>
                    <a:pt x="5449" y="4844"/>
                  </a:cubicBezTo>
                  <a:moveTo>
                    <a:pt x="5314" y="3511"/>
                  </a:moveTo>
                  <a:cubicBezTo>
                    <a:pt x="5196" y="3602"/>
                    <a:pt x="5148" y="3723"/>
                    <a:pt x="5130" y="3858"/>
                  </a:cubicBezTo>
                  <a:cubicBezTo>
                    <a:pt x="5209" y="3885"/>
                    <a:pt x="5289" y="3913"/>
                    <a:pt x="5372" y="3941"/>
                  </a:cubicBezTo>
                  <a:cubicBezTo>
                    <a:pt x="5353" y="3797"/>
                    <a:pt x="5333" y="3655"/>
                    <a:pt x="5314" y="3511"/>
                  </a:cubicBezTo>
                  <a:moveTo>
                    <a:pt x="5601" y="3802"/>
                  </a:moveTo>
                  <a:cubicBezTo>
                    <a:pt x="5733" y="3707"/>
                    <a:pt x="5840" y="3596"/>
                    <a:pt x="5942" y="3479"/>
                  </a:cubicBezTo>
                  <a:cubicBezTo>
                    <a:pt x="5874" y="3406"/>
                    <a:pt x="5797" y="3362"/>
                    <a:pt x="5699" y="3352"/>
                  </a:cubicBezTo>
                  <a:cubicBezTo>
                    <a:pt x="5667" y="3500"/>
                    <a:pt x="5635" y="3647"/>
                    <a:pt x="5601" y="3802"/>
                  </a:cubicBezTo>
                  <a:moveTo>
                    <a:pt x="8320" y="2165"/>
                  </a:moveTo>
                  <a:cubicBezTo>
                    <a:pt x="8290" y="2065"/>
                    <a:pt x="8242" y="1967"/>
                    <a:pt x="8221" y="1865"/>
                  </a:cubicBezTo>
                  <a:cubicBezTo>
                    <a:pt x="8200" y="1767"/>
                    <a:pt x="8222" y="1668"/>
                    <a:pt x="8181" y="1574"/>
                  </a:cubicBezTo>
                  <a:cubicBezTo>
                    <a:pt x="8138" y="1476"/>
                    <a:pt x="8051" y="1422"/>
                    <a:pt x="7970" y="1358"/>
                  </a:cubicBezTo>
                  <a:cubicBezTo>
                    <a:pt x="7892" y="1295"/>
                    <a:pt x="7827" y="1225"/>
                    <a:pt x="7768" y="1144"/>
                  </a:cubicBezTo>
                  <a:cubicBezTo>
                    <a:pt x="7768" y="1243"/>
                    <a:pt x="7855" y="1290"/>
                    <a:pt x="7921" y="1354"/>
                  </a:cubicBezTo>
                  <a:cubicBezTo>
                    <a:pt x="7993" y="1423"/>
                    <a:pt x="8050" y="1496"/>
                    <a:pt x="8077" y="1594"/>
                  </a:cubicBezTo>
                  <a:cubicBezTo>
                    <a:pt x="8106" y="1696"/>
                    <a:pt x="8134" y="1800"/>
                    <a:pt x="8157" y="1903"/>
                  </a:cubicBezTo>
                  <a:cubicBezTo>
                    <a:pt x="8182" y="2008"/>
                    <a:pt x="8168" y="2117"/>
                    <a:pt x="8157" y="2223"/>
                  </a:cubicBezTo>
                  <a:cubicBezTo>
                    <a:pt x="8204" y="2179"/>
                    <a:pt x="8249" y="2148"/>
                    <a:pt x="8320" y="2165"/>
                  </a:cubicBezTo>
                  <a:moveTo>
                    <a:pt x="6095" y="3967"/>
                  </a:moveTo>
                  <a:cubicBezTo>
                    <a:pt x="5942" y="3998"/>
                    <a:pt x="5794" y="4029"/>
                    <a:pt x="5644" y="4059"/>
                  </a:cubicBezTo>
                  <a:cubicBezTo>
                    <a:pt x="5640" y="4098"/>
                    <a:pt x="5630" y="4113"/>
                    <a:pt x="5658" y="4143"/>
                  </a:cubicBezTo>
                  <a:cubicBezTo>
                    <a:pt x="5689" y="4176"/>
                    <a:pt x="5733" y="4201"/>
                    <a:pt x="5769" y="4229"/>
                  </a:cubicBezTo>
                  <a:cubicBezTo>
                    <a:pt x="5844" y="4287"/>
                    <a:pt x="5918" y="4346"/>
                    <a:pt x="5994" y="4404"/>
                  </a:cubicBezTo>
                  <a:cubicBezTo>
                    <a:pt x="6057" y="4264"/>
                    <a:pt x="6091" y="4122"/>
                    <a:pt x="6095" y="3967"/>
                  </a:cubicBezTo>
                  <a:moveTo>
                    <a:pt x="3540" y="2643"/>
                  </a:moveTo>
                  <a:cubicBezTo>
                    <a:pt x="3541" y="2646"/>
                    <a:pt x="3542" y="2648"/>
                    <a:pt x="3543" y="2650"/>
                  </a:cubicBezTo>
                  <a:cubicBezTo>
                    <a:pt x="3685" y="2630"/>
                    <a:pt x="3826" y="2591"/>
                    <a:pt x="3967" y="2562"/>
                  </a:cubicBezTo>
                  <a:cubicBezTo>
                    <a:pt x="4099" y="2535"/>
                    <a:pt x="4216" y="2475"/>
                    <a:pt x="4341" y="2429"/>
                  </a:cubicBezTo>
                  <a:cubicBezTo>
                    <a:pt x="4463" y="2383"/>
                    <a:pt x="4606" y="2336"/>
                    <a:pt x="4737" y="2371"/>
                  </a:cubicBezTo>
                  <a:cubicBezTo>
                    <a:pt x="4851" y="2401"/>
                    <a:pt x="4874" y="2491"/>
                    <a:pt x="4874" y="2596"/>
                  </a:cubicBezTo>
                  <a:cubicBezTo>
                    <a:pt x="4901" y="2547"/>
                    <a:pt x="4948" y="2474"/>
                    <a:pt x="4934" y="2415"/>
                  </a:cubicBezTo>
                  <a:cubicBezTo>
                    <a:pt x="4920" y="2357"/>
                    <a:pt x="4846" y="2327"/>
                    <a:pt x="4795" y="2306"/>
                  </a:cubicBezTo>
                  <a:cubicBezTo>
                    <a:pt x="4665" y="2254"/>
                    <a:pt x="4516" y="2284"/>
                    <a:pt x="4382" y="2313"/>
                  </a:cubicBezTo>
                  <a:cubicBezTo>
                    <a:pt x="4089" y="2375"/>
                    <a:pt x="3806" y="2509"/>
                    <a:pt x="3540" y="2643"/>
                  </a:cubicBezTo>
                  <a:moveTo>
                    <a:pt x="7904" y="3184"/>
                  </a:moveTo>
                  <a:cubicBezTo>
                    <a:pt x="7873" y="3271"/>
                    <a:pt x="7831" y="3353"/>
                    <a:pt x="7764" y="3417"/>
                  </a:cubicBezTo>
                  <a:cubicBezTo>
                    <a:pt x="7733" y="3447"/>
                    <a:pt x="7698" y="3471"/>
                    <a:pt x="7660" y="3492"/>
                  </a:cubicBezTo>
                  <a:cubicBezTo>
                    <a:pt x="7599" y="3526"/>
                    <a:pt x="7568" y="3522"/>
                    <a:pt x="7597" y="3593"/>
                  </a:cubicBezTo>
                  <a:cubicBezTo>
                    <a:pt x="7629" y="3675"/>
                    <a:pt x="7675" y="3766"/>
                    <a:pt x="7765" y="3797"/>
                  </a:cubicBezTo>
                  <a:cubicBezTo>
                    <a:pt x="7856" y="3829"/>
                    <a:pt x="7985" y="3815"/>
                    <a:pt x="8069" y="3770"/>
                  </a:cubicBezTo>
                  <a:cubicBezTo>
                    <a:pt x="7946" y="3591"/>
                    <a:pt x="7932" y="3387"/>
                    <a:pt x="7904" y="3184"/>
                  </a:cubicBezTo>
                  <a:moveTo>
                    <a:pt x="6496" y="1840"/>
                  </a:moveTo>
                  <a:cubicBezTo>
                    <a:pt x="6544" y="1766"/>
                    <a:pt x="6585" y="1647"/>
                    <a:pt x="6663" y="1599"/>
                  </a:cubicBezTo>
                  <a:cubicBezTo>
                    <a:pt x="6739" y="1552"/>
                    <a:pt x="6853" y="1565"/>
                    <a:pt x="6939" y="1542"/>
                  </a:cubicBezTo>
                  <a:cubicBezTo>
                    <a:pt x="7012" y="1523"/>
                    <a:pt x="7078" y="1471"/>
                    <a:pt x="7096" y="1394"/>
                  </a:cubicBezTo>
                  <a:cubicBezTo>
                    <a:pt x="7116" y="1306"/>
                    <a:pt x="7009" y="1275"/>
                    <a:pt x="6943" y="1252"/>
                  </a:cubicBezTo>
                  <a:cubicBezTo>
                    <a:pt x="6846" y="1219"/>
                    <a:pt x="6742" y="1191"/>
                    <a:pt x="6640" y="1198"/>
                  </a:cubicBezTo>
                  <a:cubicBezTo>
                    <a:pt x="6548" y="1204"/>
                    <a:pt x="6487" y="1269"/>
                    <a:pt x="6453" y="1351"/>
                  </a:cubicBezTo>
                  <a:cubicBezTo>
                    <a:pt x="6437" y="1388"/>
                    <a:pt x="6425" y="1430"/>
                    <a:pt x="6446" y="1466"/>
                  </a:cubicBezTo>
                  <a:cubicBezTo>
                    <a:pt x="6461" y="1492"/>
                    <a:pt x="6499" y="1506"/>
                    <a:pt x="6505" y="1535"/>
                  </a:cubicBezTo>
                  <a:cubicBezTo>
                    <a:pt x="6511" y="1564"/>
                    <a:pt x="6482" y="1599"/>
                    <a:pt x="6468" y="1622"/>
                  </a:cubicBezTo>
                  <a:cubicBezTo>
                    <a:pt x="6440" y="1670"/>
                    <a:pt x="6411" y="1717"/>
                    <a:pt x="6382" y="1764"/>
                  </a:cubicBezTo>
                  <a:cubicBezTo>
                    <a:pt x="6420" y="1790"/>
                    <a:pt x="6457" y="1814"/>
                    <a:pt x="6496" y="1840"/>
                  </a:cubicBezTo>
                  <a:moveTo>
                    <a:pt x="4455" y="4059"/>
                  </a:moveTo>
                  <a:cubicBezTo>
                    <a:pt x="4409" y="3895"/>
                    <a:pt x="4225" y="3737"/>
                    <a:pt x="4058" y="3714"/>
                  </a:cubicBezTo>
                  <a:cubicBezTo>
                    <a:pt x="3951" y="3699"/>
                    <a:pt x="3841" y="3718"/>
                    <a:pt x="3735" y="3728"/>
                  </a:cubicBezTo>
                  <a:cubicBezTo>
                    <a:pt x="3631" y="3738"/>
                    <a:pt x="3527" y="3748"/>
                    <a:pt x="3423" y="3759"/>
                  </a:cubicBezTo>
                  <a:cubicBezTo>
                    <a:pt x="3558" y="3882"/>
                    <a:pt x="3688" y="4029"/>
                    <a:pt x="3875" y="4066"/>
                  </a:cubicBezTo>
                  <a:cubicBezTo>
                    <a:pt x="4069" y="4104"/>
                    <a:pt x="4261" y="4085"/>
                    <a:pt x="4455" y="4059"/>
                  </a:cubicBezTo>
                  <a:moveTo>
                    <a:pt x="3879" y="376"/>
                  </a:moveTo>
                  <a:cubicBezTo>
                    <a:pt x="3879" y="374"/>
                    <a:pt x="3879" y="372"/>
                    <a:pt x="3879" y="370"/>
                  </a:cubicBezTo>
                  <a:cubicBezTo>
                    <a:pt x="3703" y="380"/>
                    <a:pt x="3523" y="377"/>
                    <a:pt x="3360" y="453"/>
                  </a:cubicBezTo>
                  <a:cubicBezTo>
                    <a:pt x="3211" y="523"/>
                    <a:pt x="3065" y="624"/>
                    <a:pt x="2925" y="712"/>
                  </a:cubicBezTo>
                  <a:cubicBezTo>
                    <a:pt x="2773" y="807"/>
                    <a:pt x="2640" y="925"/>
                    <a:pt x="2503" y="1040"/>
                  </a:cubicBezTo>
                  <a:cubicBezTo>
                    <a:pt x="2362" y="1158"/>
                    <a:pt x="2221" y="1274"/>
                    <a:pt x="2082" y="1393"/>
                  </a:cubicBezTo>
                  <a:cubicBezTo>
                    <a:pt x="2186" y="1393"/>
                    <a:pt x="2290" y="1393"/>
                    <a:pt x="2394" y="1393"/>
                  </a:cubicBezTo>
                  <a:cubicBezTo>
                    <a:pt x="2428" y="1393"/>
                    <a:pt x="2502" y="1406"/>
                    <a:pt x="2533" y="1393"/>
                  </a:cubicBezTo>
                  <a:cubicBezTo>
                    <a:pt x="2563" y="1380"/>
                    <a:pt x="2576" y="1336"/>
                    <a:pt x="2592" y="1310"/>
                  </a:cubicBezTo>
                  <a:cubicBezTo>
                    <a:pt x="2685" y="1159"/>
                    <a:pt x="2809" y="1030"/>
                    <a:pt x="2944" y="914"/>
                  </a:cubicBezTo>
                  <a:cubicBezTo>
                    <a:pt x="3222" y="675"/>
                    <a:pt x="3542" y="514"/>
                    <a:pt x="3879" y="376"/>
                  </a:cubicBezTo>
                  <a:moveTo>
                    <a:pt x="3266" y="2788"/>
                  </a:moveTo>
                  <a:cubicBezTo>
                    <a:pt x="3333" y="2874"/>
                    <a:pt x="3443" y="2937"/>
                    <a:pt x="3538" y="2988"/>
                  </a:cubicBezTo>
                  <a:cubicBezTo>
                    <a:pt x="3642" y="3044"/>
                    <a:pt x="3762" y="3101"/>
                    <a:pt x="3879" y="3121"/>
                  </a:cubicBezTo>
                  <a:cubicBezTo>
                    <a:pt x="3996" y="3142"/>
                    <a:pt x="4124" y="3084"/>
                    <a:pt x="4226" y="3030"/>
                  </a:cubicBezTo>
                  <a:cubicBezTo>
                    <a:pt x="4319" y="2981"/>
                    <a:pt x="4442" y="2912"/>
                    <a:pt x="4497" y="2818"/>
                  </a:cubicBezTo>
                  <a:cubicBezTo>
                    <a:pt x="4544" y="2737"/>
                    <a:pt x="4543" y="2633"/>
                    <a:pt x="4442" y="2601"/>
                  </a:cubicBezTo>
                  <a:cubicBezTo>
                    <a:pt x="4323" y="2563"/>
                    <a:pt x="4181" y="2602"/>
                    <a:pt x="4063" y="2624"/>
                  </a:cubicBezTo>
                  <a:cubicBezTo>
                    <a:pt x="3797" y="2673"/>
                    <a:pt x="3529" y="2723"/>
                    <a:pt x="3266" y="2788"/>
                  </a:cubicBezTo>
                  <a:moveTo>
                    <a:pt x="7587" y="1304"/>
                  </a:moveTo>
                  <a:cubicBezTo>
                    <a:pt x="7547" y="1101"/>
                    <a:pt x="7474" y="892"/>
                    <a:pt x="7392" y="702"/>
                  </a:cubicBezTo>
                  <a:cubicBezTo>
                    <a:pt x="7373" y="656"/>
                    <a:pt x="7360" y="618"/>
                    <a:pt x="7318" y="590"/>
                  </a:cubicBezTo>
                  <a:cubicBezTo>
                    <a:pt x="7276" y="561"/>
                    <a:pt x="7229" y="537"/>
                    <a:pt x="7183" y="514"/>
                  </a:cubicBezTo>
                  <a:cubicBezTo>
                    <a:pt x="7092" y="469"/>
                    <a:pt x="6996" y="433"/>
                    <a:pt x="6896" y="413"/>
                  </a:cubicBezTo>
                  <a:cubicBezTo>
                    <a:pt x="6965" y="743"/>
                    <a:pt x="7132" y="1052"/>
                    <a:pt x="7185" y="1386"/>
                  </a:cubicBezTo>
                  <a:cubicBezTo>
                    <a:pt x="7316" y="1360"/>
                    <a:pt x="7450" y="1332"/>
                    <a:pt x="7587" y="1304"/>
                  </a:cubicBezTo>
                  <a:moveTo>
                    <a:pt x="3976" y="1442"/>
                  </a:moveTo>
                  <a:cubicBezTo>
                    <a:pt x="4033" y="1024"/>
                    <a:pt x="4191" y="654"/>
                    <a:pt x="4462" y="330"/>
                  </a:cubicBezTo>
                  <a:cubicBezTo>
                    <a:pt x="4339" y="329"/>
                    <a:pt x="4193" y="334"/>
                    <a:pt x="4106" y="430"/>
                  </a:cubicBezTo>
                  <a:cubicBezTo>
                    <a:pt x="4024" y="521"/>
                    <a:pt x="3953" y="621"/>
                    <a:pt x="3886" y="723"/>
                  </a:cubicBezTo>
                  <a:cubicBezTo>
                    <a:pt x="3743" y="940"/>
                    <a:pt x="3629" y="1169"/>
                    <a:pt x="3526" y="1407"/>
                  </a:cubicBezTo>
                  <a:cubicBezTo>
                    <a:pt x="3680" y="1419"/>
                    <a:pt x="3827" y="1431"/>
                    <a:pt x="3976" y="1442"/>
                  </a:cubicBezTo>
                  <a:moveTo>
                    <a:pt x="2145" y="1473"/>
                  </a:moveTo>
                  <a:cubicBezTo>
                    <a:pt x="2063" y="1473"/>
                    <a:pt x="1975" y="1470"/>
                    <a:pt x="1894" y="1479"/>
                  </a:cubicBezTo>
                  <a:cubicBezTo>
                    <a:pt x="1822" y="1488"/>
                    <a:pt x="1763" y="1522"/>
                    <a:pt x="1698" y="1552"/>
                  </a:cubicBezTo>
                  <a:cubicBezTo>
                    <a:pt x="1550" y="1618"/>
                    <a:pt x="1392" y="1663"/>
                    <a:pt x="1240" y="1717"/>
                  </a:cubicBezTo>
                  <a:cubicBezTo>
                    <a:pt x="1106" y="1765"/>
                    <a:pt x="998" y="1868"/>
                    <a:pt x="906" y="1975"/>
                  </a:cubicBezTo>
                  <a:cubicBezTo>
                    <a:pt x="825" y="2068"/>
                    <a:pt x="735" y="2186"/>
                    <a:pt x="700" y="2306"/>
                  </a:cubicBezTo>
                  <a:cubicBezTo>
                    <a:pt x="842" y="2319"/>
                    <a:pt x="982" y="2331"/>
                    <a:pt x="1114" y="2343"/>
                  </a:cubicBezTo>
                  <a:cubicBezTo>
                    <a:pt x="1378" y="1951"/>
                    <a:pt x="1719" y="1664"/>
                    <a:pt x="2145" y="1473"/>
                  </a:cubicBezTo>
                  <a:moveTo>
                    <a:pt x="3337" y="2458"/>
                  </a:moveTo>
                  <a:cubicBezTo>
                    <a:pt x="3339" y="2460"/>
                    <a:pt x="3340" y="2463"/>
                    <a:pt x="3341" y="2465"/>
                  </a:cubicBezTo>
                  <a:cubicBezTo>
                    <a:pt x="3437" y="2482"/>
                    <a:pt x="3570" y="2533"/>
                    <a:pt x="3662" y="2495"/>
                  </a:cubicBezTo>
                  <a:cubicBezTo>
                    <a:pt x="3756" y="2456"/>
                    <a:pt x="3846" y="2410"/>
                    <a:pt x="3940" y="2371"/>
                  </a:cubicBezTo>
                  <a:cubicBezTo>
                    <a:pt x="4125" y="2294"/>
                    <a:pt x="4322" y="2263"/>
                    <a:pt x="4505" y="2185"/>
                  </a:cubicBezTo>
                  <a:cubicBezTo>
                    <a:pt x="4699" y="2102"/>
                    <a:pt x="4903" y="2046"/>
                    <a:pt x="5105" y="1987"/>
                  </a:cubicBezTo>
                  <a:cubicBezTo>
                    <a:pt x="5287" y="1934"/>
                    <a:pt x="5466" y="1895"/>
                    <a:pt x="5547" y="1704"/>
                  </a:cubicBezTo>
                  <a:cubicBezTo>
                    <a:pt x="5444" y="1710"/>
                    <a:pt x="5338" y="1740"/>
                    <a:pt x="5237" y="1759"/>
                  </a:cubicBezTo>
                  <a:cubicBezTo>
                    <a:pt x="5137" y="1777"/>
                    <a:pt x="5036" y="1796"/>
                    <a:pt x="4936" y="1816"/>
                  </a:cubicBezTo>
                  <a:cubicBezTo>
                    <a:pt x="4750" y="1854"/>
                    <a:pt x="4566" y="1904"/>
                    <a:pt x="4386" y="1965"/>
                  </a:cubicBezTo>
                  <a:cubicBezTo>
                    <a:pt x="4021" y="2089"/>
                    <a:pt x="3663" y="2252"/>
                    <a:pt x="3337" y="2458"/>
                  </a:cubicBezTo>
                  <a:moveTo>
                    <a:pt x="5986" y="3537"/>
                  </a:moveTo>
                  <a:cubicBezTo>
                    <a:pt x="5915" y="3613"/>
                    <a:pt x="5849" y="3694"/>
                    <a:pt x="5770" y="3763"/>
                  </a:cubicBezTo>
                  <a:cubicBezTo>
                    <a:pt x="5735" y="3794"/>
                    <a:pt x="5698" y="3823"/>
                    <a:pt x="5660" y="3851"/>
                  </a:cubicBezTo>
                  <a:cubicBezTo>
                    <a:pt x="5638" y="3869"/>
                    <a:pt x="5589" y="3921"/>
                    <a:pt x="5559" y="3919"/>
                  </a:cubicBezTo>
                  <a:cubicBezTo>
                    <a:pt x="5459" y="3913"/>
                    <a:pt x="5536" y="3723"/>
                    <a:pt x="5548" y="3676"/>
                  </a:cubicBezTo>
                  <a:cubicBezTo>
                    <a:pt x="5574" y="3570"/>
                    <a:pt x="5612" y="3460"/>
                    <a:pt x="5624" y="3351"/>
                  </a:cubicBezTo>
                  <a:cubicBezTo>
                    <a:pt x="5560" y="3358"/>
                    <a:pt x="5398" y="3395"/>
                    <a:pt x="5378" y="3469"/>
                  </a:cubicBezTo>
                  <a:cubicBezTo>
                    <a:pt x="5368" y="3508"/>
                    <a:pt x="5398" y="3591"/>
                    <a:pt x="5404" y="3631"/>
                  </a:cubicBezTo>
                  <a:cubicBezTo>
                    <a:pt x="5414" y="3694"/>
                    <a:pt x="5423" y="3758"/>
                    <a:pt x="5433" y="3822"/>
                  </a:cubicBezTo>
                  <a:cubicBezTo>
                    <a:pt x="5439" y="3867"/>
                    <a:pt x="5461" y="3924"/>
                    <a:pt x="5440" y="3968"/>
                  </a:cubicBezTo>
                  <a:cubicBezTo>
                    <a:pt x="5432" y="3984"/>
                    <a:pt x="5403" y="4021"/>
                    <a:pt x="5385" y="4026"/>
                  </a:cubicBezTo>
                  <a:cubicBezTo>
                    <a:pt x="5348" y="4035"/>
                    <a:pt x="5282" y="3991"/>
                    <a:pt x="5250" y="3979"/>
                  </a:cubicBezTo>
                  <a:cubicBezTo>
                    <a:pt x="5203" y="3962"/>
                    <a:pt x="5155" y="3938"/>
                    <a:pt x="5105" y="3931"/>
                  </a:cubicBezTo>
                  <a:cubicBezTo>
                    <a:pt x="5087" y="4051"/>
                    <a:pt x="5069" y="4168"/>
                    <a:pt x="5050" y="4290"/>
                  </a:cubicBezTo>
                  <a:cubicBezTo>
                    <a:pt x="5134" y="4250"/>
                    <a:pt x="5215" y="4203"/>
                    <a:pt x="5298" y="4160"/>
                  </a:cubicBezTo>
                  <a:cubicBezTo>
                    <a:pt x="5363" y="4127"/>
                    <a:pt x="5434" y="4125"/>
                    <a:pt x="5408" y="4216"/>
                  </a:cubicBezTo>
                  <a:cubicBezTo>
                    <a:pt x="5358" y="4386"/>
                    <a:pt x="5233" y="4542"/>
                    <a:pt x="5139" y="4691"/>
                  </a:cubicBezTo>
                  <a:cubicBezTo>
                    <a:pt x="5195" y="4764"/>
                    <a:pt x="5268" y="4817"/>
                    <a:pt x="5364" y="4839"/>
                  </a:cubicBezTo>
                  <a:cubicBezTo>
                    <a:pt x="5390" y="4723"/>
                    <a:pt x="5401" y="4603"/>
                    <a:pt x="5416" y="4486"/>
                  </a:cubicBezTo>
                  <a:cubicBezTo>
                    <a:pt x="5424" y="4426"/>
                    <a:pt x="5432" y="4366"/>
                    <a:pt x="5440" y="4307"/>
                  </a:cubicBezTo>
                  <a:cubicBezTo>
                    <a:pt x="5445" y="4270"/>
                    <a:pt x="5438" y="4194"/>
                    <a:pt x="5481" y="4176"/>
                  </a:cubicBezTo>
                  <a:cubicBezTo>
                    <a:pt x="5591" y="4131"/>
                    <a:pt x="5712" y="4663"/>
                    <a:pt x="5730" y="4741"/>
                  </a:cubicBezTo>
                  <a:cubicBezTo>
                    <a:pt x="5827" y="4667"/>
                    <a:pt x="5899" y="4578"/>
                    <a:pt x="5957" y="4476"/>
                  </a:cubicBezTo>
                  <a:cubicBezTo>
                    <a:pt x="5874" y="4408"/>
                    <a:pt x="5790" y="4340"/>
                    <a:pt x="5707" y="4273"/>
                  </a:cubicBezTo>
                  <a:cubicBezTo>
                    <a:pt x="5669" y="4243"/>
                    <a:pt x="5622" y="4214"/>
                    <a:pt x="5589" y="4178"/>
                  </a:cubicBezTo>
                  <a:cubicBezTo>
                    <a:pt x="5557" y="4141"/>
                    <a:pt x="5569" y="4113"/>
                    <a:pt x="5569" y="4068"/>
                  </a:cubicBezTo>
                  <a:cubicBezTo>
                    <a:pt x="5568" y="4012"/>
                    <a:pt x="5563" y="4002"/>
                    <a:pt x="5623" y="3987"/>
                  </a:cubicBezTo>
                  <a:cubicBezTo>
                    <a:pt x="5676" y="3974"/>
                    <a:pt x="5730" y="3964"/>
                    <a:pt x="5783" y="3952"/>
                  </a:cubicBezTo>
                  <a:cubicBezTo>
                    <a:pt x="5886" y="3930"/>
                    <a:pt x="5990" y="3908"/>
                    <a:pt x="6094" y="3887"/>
                  </a:cubicBezTo>
                  <a:cubicBezTo>
                    <a:pt x="6084" y="3761"/>
                    <a:pt x="6055" y="3644"/>
                    <a:pt x="5986" y="3537"/>
                  </a:cubicBezTo>
                  <a:moveTo>
                    <a:pt x="5439" y="1648"/>
                  </a:moveTo>
                  <a:cubicBezTo>
                    <a:pt x="5178" y="1541"/>
                    <a:pt x="4864" y="1562"/>
                    <a:pt x="4589" y="1586"/>
                  </a:cubicBezTo>
                  <a:cubicBezTo>
                    <a:pt x="4320" y="1610"/>
                    <a:pt x="4057" y="1656"/>
                    <a:pt x="3800" y="1740"/>
                  </a:cubicBezTo>
                  <a:cubicBezTo>
                    <a:pt x="3557" y="1821"/>
                    <a:pt x="3321" y="1922"/>
                    <a:pt x="3095" y="2043"/>
                  </a:cubicBezTo>
                  <a:cubicBezTo>
                    <a:pt x="2988" y="2100"/>
                    <a:pt x="2884" y="2162"/>
                    <a:pt x="2782" y="2229"/>
                  </a:cubicBezTo>
                  <a:cubicBezTo>
                    <a:pt x="2731" y="2262"/>
                    <a:pt x="2681" y="2296"/>
                    <a:pt x="2631" y="2332"/>
                  </a:cubicBezTo>
                  <a:cubicBezTo>
                    <a:pt x="2580" y="2367"/>
                    <a:pt x="2526" y="2425"/>
                    <a:pt x="2468" y="2447"/>
                  </a:cubicBezTo>
                  <a:cubicBezTo>
                    <a:pt x="2471" y="2451"/>
                    <a:pt x="2473" y="2455"/>
                    <a:pt x="2475" y="2459"/>
                  </a:cubicBezTo>
                  <a:cubicBezTo>
                    <a:pt x="2621" y="2461"/>
                    <a:pt x="2767" y="2467"/>
                    <a:pt x="2913" y="2460"/>
                  </a:cubicBezTo>
                  <a:cubicBezTo>
                    <a:pt x="3024" y="2454"/>
                    <a:pt x="3167" y="2473"/>
                    <a:pt x="3267" y="2415"/>
                  </a:cubicBezTo>
                  <a:cubicBezTo>
                    <a:pt x="3373" y="2352"/>
                    <a:pt x="3472" y="2285"/>
                    <a:pt x="3582" y="2229"/>
                  </a:cubicBezTo>
                  <a:cubicBezTo>
                    <a:pt x="3698" y="2169"/>
                    <a:pt x="3815" y="2111"/>
                    <a:pt x="3934" y="2058"/>
                  </a:cubicBezTo>
                  <a:cubicBezTo>
                    <a:pt x="4417" y="1842"/>
                    <a:pt x="4920" y="1731"/>
                    <a:pt x="5439" y="1648"/>
                  </a:cubicBezTo>
                  <a:moveTo>
                    <a:pt x="455" y="2575"/>
                  </a:moveTo>
                  <a:cubicBezTo>
                    <a:pt x="326" y="3002"/>
                    <a:pt x="934" y="3213"/>
                    <a:pt x="1245" y="3283"/>
                  </a:cubicBezTo>
                  <a:cubicBezTo>
                    <a:pt x="1640" y="3372"/>
                    <a:pt x="2069" y="3371"/>
                    <a:pt x="2463" y="3278"/>
                  </a:cubicBezTo>
                  <a:cubicBezTo>
                    <a:pt x="2567" y="3254"/>
                    <a:pt x="2669" y="3223"/>
                    <a:pt x="2768" y="3182"/>
                  </a:cubicBezTo>
                  <a:cubicBezTo>
                    <a:pt x="2844" y="3151"/>
                    <a:pt x="2943" y="3114"/>
                    <a:pt x="3004" y="3058"/>
                  </a:cubicBezTo>
                  <a:cubicBezTo>
                    <a:pt x="3065" y="3001"/>
                    <a:pt x="3016" y="2911"/>
                    <a:pt x="2969" y="2856"/>
                  </a:cubicBezTo>
                  <a:cubicBezTo>
                    <a:pt x="2921" y="2798"/>
                    <a:pt x="2820" y="2794"/>
                    <a:pt x="2751" y="2784"/>
                  </a:cubicBezTo>
                  <a:cubicBezTo>
                    <a:pt x="2352" y="2724"/>
                    <a:pt x="1916" y="2777"/>
                    <a:pt x="1540" y="2921"/>
                  </a:cubicBezTo>
                  <a:cubicBezTo>
                    <a:pt x="1486" y="2942"/>
                    <a:pt x="1462" y="2951"/>
                    <a:pt x="1408" y="2928"/>
                  </a:cubicBezTo>
                  <a:cubicBezTo>
                    <a:pt x="1365" y="2910"/>
                    <a:pt x="1323" y="2887"/>
                    <a:pt x="1282" y="2866"/>
                  </a:cubicBezTo>
                  <a:cubicBezTo>
                    <a:pt x="1197" y="2823"/>
                    <a:pt x="1113" y="2781"/>
                    <a:pt x="1024" y="2748"/>
                  </a:cubicBezTo>
                  <a:cubicBezTo>
                    <a:pt x="839" y="2677"/>
                    <a:pt x="646" y="2627"/>
                    <a:pt x="455" y="2575"/>
                  </a:cubicBezTo>
                  <a:moveTo>
                    <a:pt x="7311" y="3568"/>
                  </a:moveTo>
                  <a:cubicBezTo>
                    <a:pt x="7417" y="3522"/>
                    <a:pt x="7522" y="3475"/>
                    <a:pt x="7624" y="3419"/>
                  </a:cubicBezTo>
                  <a:cubicBezTo>
                    <a:pt x="7720" y="3367"/>
                    <a:pt x="7778" y="3290"/>
                    <a:pt x="7819" y="3189"/>
                  </a:cubicBezTo>
                  <a:cubicBezTo>
                    <a:pt x="7905" y="2976"/>
                    <a:pt x="7943" y="2736"/>
                    <a:pt x="8003" y="2513"/>
                  </a:cubicBezTo>
                  <a:cubicBezTo>
                    <a:pt x="8062" y="2290"/>
                    <a:pt x="8133" y="2064"/>
                    <a:pt x="8055" y="1838"/>
                  </a:cubicBezTo>
                  <a:cubicBezTo>
                    <a:pt x="8021" y="1742"/>
                    <a:pt x="8022" y="1634"/>
                    <a:pt x="7975" y="1543"/>
                  </a:cubicBezTo>
                  <a:cubicBezTo>
                    <a:pt x="7926" y="1446"/>
                    <a:pt x="7829" y="1370"/>
                    <a:pt x="7755" y="1292"/>
                  </a:cubicBezTo>
                  <a:cubicBezTo>
                    <a:pt x="7669" y="1355"/>
                    <a:pt x="7599" y="1385"/>
                    <a:pt x="7494" y="1403"/>
                  </a:cubicBezTo>
                  <a:cubicBezTo>
                    <a:pt x="7402" y="1419"/>
                    <a:pt x="7312" y="1436"/>
                    <a:pt x="7221" y="1455"/>
                  </a:cubicBezTo>
                  <a:cubicBezTo>
                    <a:pt x="7291" y="1556"/>
                    <a:pt x="7320" y="1665"/>
                    <a:pt x="7329" y="1781"/>
                  </a:cubicBezTo>
                  <a:cubicBezTo>
                    <a:pt x="7380" y="1775"/>
                    <a:pt x="7662" y="1707"/>
                    <a:pt x="7665" y="1785"/>
                  </a:cubicBezTo>
                  <a:cubicBezTo>
                    <a:pt x="7667" y="1856"/>
                    <a:pt x="7421" y="1894"/>
                    <a:pt x="7370" y="1909"/>
                  </a:cubicBezTo>
                  <a:cubicBezTo>
                    <a:pt x="7447" y="2184"/>
                    <a:pt x="7413" y="2447"/>
                    <a:pt x="7378" y="2726"/>
                  </a:cubicBezTo>
                  <a:cubicBezTo>
                    <a:pt x="7342" y="3006"/>
                    <a:pt x="7344" y="3288"/>
                    <a:pt x="7311" y="3568"/>
                  </a:cubicBezTo>
                  <a:moveTo>
                    <a:pt x="4366" y="3126"/>
                  </a:moveTo>
                  <a:cubicBezTo>
                    <a:pt x="4364" y="3124"/>
                    <a:pt x="4363" y="3121"/>
                    <a:pt x="4362" y="3118"/>
                  </a:cubicBezTo>
                  <a:cubicBezTo>
                    <a:pt x="4292" y="3118"/>
                    <a:pt x="4209" y="3156"/>
                    <a:pt x="4141" y="3173"/>
                  </a:cubicBezTo>
                  <a:cubicBezTo>
                    <a:pt x="4070" y="3190"/>
                    <a:pt x="3999" y="3205"/>
                    <a:pt x="3927" y="3203"/>
                  </a:cubicBezTo>
                  <a:cubicBezTo>
                    <a:pt x="3776" y="3199"/>
                    <a:pt x="3634" y="3123"/>
                    <a:pt x="3504" y="3056"/>
                  </a:cubicBezTo>
                  <a:cubicBezTo>
                    <a:pt x="3438" y="3022"/>
                    <a:pt x="3374" y="2985"/>
                    <a:pt x="3315" y="2941"/>
                  </a:cubicBezTo>
                  <a:cubicBezTo>
                    <a:pt x="3273" y="2909"/>
                    <a:pt x="3181" y="2847"/>
                    <a:pt x="3183" y="2789"/>
                  </a:cubicBezTo>
                  <a:cubicBezTo>
                    <a:pt x="3186" y="2731"/>
                    <a:pt x="3277" y="2701"/>
                    <a:pt x="3319" y="2677"/>
                  </a:cubicBezTo>
                  <a:cubicBezTo>
                    <a:pt x="3382" y="2642"/>
                    <a:pt x="3448" y="2609"/>
                    <a:pt x="3509" y="2570"/>
                  </a:cubicBezTo>
                  <a:cubicBezTo>
                    <a:pt x="3386" y="2549"/>
                    <a:pt x="3262" y="2530"/>
                    <a:pt x="3136" y="2528"/>
                  </a:cubicBezTo>
                  <a:cubicBezTo>
                    <a:pt x="3008" y="2525"/>
                    <a:pt x="2881" y="2543"/>
                    <a:pt x="2753" y="2544"/>
                  </a:cubicBezTo>
                  <a:cubicBezTo>
                    <a:pt x="2498" y="2546"/>
                    <a:pt x="2245" y="2512"/>
                    <a:pt x="1992" y="2484"/>
                  </a:cubicBezTo>
                  <a:cubicBezTo>
                    <a:pt x="1737" y="2457"/>
                    <a:pt x="1481" y="2443"/>
                    <a:pt x="1225" y="2427"/>
                  </a:cubicBezTo>
                  <a:cubicBezTo>
                    <a:pt x="960" y="2411"/>
                    <a:pt x="701" y="2381"/>
                    <a:pt x="438" y="2341"/>
                  </a:cubicBezTo>
                  <a:cubicBezTo>
                    <a:pt x="427" y="2397"/>
                    <a:pt x="415" y="2453"/>
                    <a:pt x="404" y="2508"/>
                  </a:cubicBezTo>
                  <a:cubicBezTo>
                    <a:pt x="515" y="2508"/>
                    <a:pt x="627" y="2543"/>
                    <a:pt x="734" y="2573"/>
                  </a:cubicBezTo>
                  <a:cubicBezTo>
                    <a:pt x="846" y="2604"/>
                    <a:pt x="958" y="2638"/>
                    <a:pt x="1067" y="2680"/>
                  </a:cubicBezTo>
                  <a:cubicBezTo>
                    <a:pt x="1176" y="2722"/>
                    <a:pt x="1280" y="2773"/>
                    <a:pt x="1383" y="2829"/>
                  </a:cubicBezTo>
                  <a:cubicBezTo>
                    <a:pt x="1435" y="2858"/>
                    <a:pt x="1455" y="2870"/>
                    <a:pt x="1513" y="2849"/>
                  </a:cubicBezTo>
                  <a:cubicBezTo>
                    <a:pt x="1566" y="2830"/>
                    <a:pt x="1618" y="2810"/>
                    <a:pt x="1673" y="2794"/>
                  </a:cubicBezTo>
                  <a:cubicBezTo>
                    <a:pt x="1880" y="2734"/>
                    <a:pt x="2094" y="2697"/>
                    <a:pt x="2309" y="2686"/>
                  </a:cubicBezTo>
                  <a:cubicBezTo>
                    <a:pt x="2520" y="2674"/>
                    <a:pt x="2749" y="2679"/>
                    <a:pt x="2949" y="2757"/>
                  </a:cubicBezTo>
                  <a:cubicBezTo>
                    <a:pt x="3026" y="2786"/>
                    <a:pt x="3106" y="2906"/>
                    <a:pt x="3113" y="2990"/>
                  </a:cubicBezTo>
                  <a:cubicBezTo>
                    <a:pt x="3122" y="3092"/>
                    <a:pt x="3039" y="3128"/>
                    <a:pt x="2963" y="3173"/>
                  </a:cubicBezTo>
                  <a:cubicBezTo>
                    <a:pt x="2791" y="3273"/>
                    <a:pt x="2595" y="3335"/>
                    <a:pt x="2400" y="3373"/>
                  </a:cubicBezTo>
                  <a:cubicBezTo>
                    <a:pt x="1984" y="3455"/>
                    <a:pt x="1543" y="3445"/>
                    <a:pt x="1132" y="3337"/>
                  </a:cubicBezTo>
                  <a:cubicBezTo>
                    <a:pt x="817" y="3253"/>
                    <a:pt x="406" y="3075"/>
                    <a:pt x="354" y="2710"/>
                  </a:cubicBezTo>
                  <a:cubicBezTo>
                    <a:pt x="328" y="2764"/>
                    <a:pt x="299" y="2816"/>
                    <a:pt x="247" y="2850"/>
                  </a:cubicBezTo>
                  <a:cubicBezTo>
                    <a:pt x="225" y="2865"/>
                    <a:pt x="200" y="2880"/>
                    <a:pt x="173" y="2875"/>
                  </a:cubicBezTo>
                  <a:cubicBezTo>
                    <a:pt x="153" y="2871"/>
                    <a:pt x="137" y="2843"/>
                    <a:pt x="119" y="2847"/>
                  </a:cubicBezTo>
                  <a:cubicBezTo>
                    <a:pt x="119" y="2908"/>
                    <a:pt x="114" y="2963"/>
                    <a:pt x="163" y="3007"/>
                  </a:cubicBezTo>
                  <a:cubicBezTo>
                    <a:pt x="220" y="3059"/>
                    <a:pt x="289" y="3102"/>
                    <a:pt x="357" y="3139"/>
                  </a:cubicBezTo>
                  <a:cubicBezTo>
                    <a:pt x="497" y="3215"/>
                    <a:pt x="649" y="3265"/>
                    <a:pt x="803" y="3307"/>
                  </a:cubicBezTo>
                  <a:cubicBezTo>
                    <a:pt x="1387" y="3464"/>
                    <a:pt x="2003" y="3502"/>
                    <a:pt x="2605" y="3481"/>
                  </a:cubicBezTo>
                  <a:cubicBezTo>
                    <a:pt x="2914" y="3471"/>
                    <a:pt x="3223" y="3440"/>
                    <a:pt x="3527" y="3385"/>
                  </a:cubicBezTo>
                  <a:cubicBezTo>
                    <a:pt x="3821" y="3332"/>
                    <a:pt x="4092" y="3243"/>
                    <a:pt x="4366" y="3126"/>
                  </a:cubicBezTo>
                  <a:moveTo>
                    <a:pt x="1209" y="2339"/>
                  </a:moveTo>
                  <a:lnTo>
                    <a:pt x="1215" y="2346"/>
                  </a:lnTo>
                  <a:cubicBezTo>
                    <a:pt x="1514" y="2364"/>
                    <a:pt x="1814" y="2388"/>
                    <a:pt x="2112" y="2419"/>
                  </a:cubicBezTo>
                  <a:cubicBezTo>
                    <a:pt x="2178" y="2426"/>
                    <a:pt x="2245" y="2436"/>
                    <a:pt x="2311" y="2441"/>
                  </a:cubicBezTo>
                  <a:cubicBezTo>
                    <a:pt x="2375" y="2445"/>
                    <a:pt x="2403" y="2405"/>
                    <a:pt x="2452" y="2367"/>
                  </a:cubicBezTo>
                  <a:cubicBezTo>
                    <a:pt x="2559" y="2283"/>
                    <a:pt x="2670" y="2206"/>
                    <a:pt x="2785" y="2134"/>
                  </a:cubicBezTo>
                  <a:cubicBezTo>
                    <a:pt x="3016" y="1988"/>
                    <a:pt x="3262" y="1865"/>
                    <a:pt x="3514" y="1761"/>
                  </a:cubicBezTo>
                  <a:cubicBezTo>
                    <a:pt x="3782" y="1651"/>
                    <a:pt x="4053" y="1587"/>
                    <a:pt x="4337" y="1533"/>
                  </a:cubicBezTo>
                  <a:cubicBezTo>
                    <a:pt x="3717" y="1502"/>
                    <a:pt x="3100" y="1459"/>
                    <a:pt x="2479" y="1472"/>
                  </a:cubicBezTo>
                  <a:cubicBezTo>
                    <a:pt x="2227" y="1477"/>
                    <a:pt x="1974" y="1634"/>
                    <a:pt x="1772" y="1776"/>
                  </a:cubicBezTo>
                  <a:cubicBezTo>
                    <a:pt x="1549" y="1932"/>
                    <a:pt x="1376" y="2126"/>
                    <a:pt x="1209" y="2339"/>
                  </a:cubicBezTo>
                  <a:moveTo>
                    <a:pt x="7294" y="1927"/>
                  </a:moveTo>
                  <a:cubicBezTo>
                    <a:pt x="7177" y="1962"/>
                    <a:pt x="7060" y="1993"/>
                    <a:pt x="6947" y="2032"/>
                  </a:cubicBezTo>
                  <a:cubicBezTo>
                    <a:pt x="6738" y="2103"/>
                    <a:pt x="6531" y="2179"/>
                    <a:pt x="6324" y="2251"/>
                  </a:cubicBezTo>
                  <a:cubicBezTo>
                    <a:pt x="6260" y="2274"/>
                    <a:pt x="6259" y="2273"/>
                    <a:pt x="6270" y="2342"/>
                  </a:cubicBezTo>
                  <a:cubicBezTo>
                    <a:pt x="6299" y="2515"/>
                    <a:pt x="6300" y="2689"/>
                    <a:pt x="6292" y="2863"/>
                  </a:cubicBezTo>
                  <a:cubicBezTo>
                    <a:pt x="6284" y="3030"/>
                    <a:pt x="6276" y="3196"/>
                    <a:pt x="6268" y="3363"/>
                  </a:cubicBezTo>
                  <a:cubicBezTo>
                    <a:pt x="6267" y="3372"/>
                    <a:pt x="6269" y="3381"/>
                    <a:pt x="6273" y="3389"/>
                  </a:cubicBezTo>
                  <a:cubicBezTo>
                    <a:pt x="6356" y="3573"/>
                    <a:pt x="6386" y="3766"/>
                    <a:pt x="6379" y="3967"/>
                  </a:cubicBezTo>
                  <a:cubicBezTo>
                    <a:pt x="6378" y="3991"/>
                    <a:pt x="6376" y="4015"/>
                    <a:pt x="6375" y="4041"/>
                  </a:cubicBezTo>
                  <a:cubicBezTo>
                    <a:pt x="6381" y="4039"/>
                    <a:pt x="6384" y="4038"/>
                    <a:pt x="6387" y="4037"/>
                  </a:cubicBezTo>
                  <a:cubicBezTo>
                    <a:pt x="6535" y="3959"/>
                    <a:pt x="6682" y="3879"/>
                    <a:pt x="6830" y="3802"/>
                  </a:cubicBezTo>
                  <a:cubicBezTo>
                    <a:pt x="6950" y="3741"/>
                    <a:pt x="7073" y="3684"/>
                    <a:pt x="7193" y="3625"/>
                  </a:cubicBezTo>
                  <a:cubicBezTo>
                    <a:pt x="7202" y="3620"/>
                    <a:pt x="7214" y="3613"/>
                    <a:pt x="7216" y="3605"/>
                  </a:cubicBezTo>
                  <a:cubicBezTo>
                    <a:pt x="7226" y="3569"/>
                    <a:pt x="7234" y="3534"/>
                    <a:pt x="7240" y="3497"/>
                  </a:cubicBezTo>
                  <a:cubicBezTo>
                    <a:pt x="7265" y="3345"/>
                    <a:pt x="7270" y="3192"/>
                    <a:pt x="7274" y="3039"/>
                  </a:cubicBezTo>
                  <a:cubicBezTo>
                    <a:pt x="7278" y="2937"/>
                    <a:pt x="7283" y="2834"/>
                    <a:pt x="7297" y="2733"/>
                  </a:cubicBezTo>
                  <a:cubicBezTo>
                    <a:pt x="7326" y="2530"/>
                    <a:pt x="7353" y="2327"/>
                    <a:pt x="7336" y="2121"/>
                  </a:cubicBezTo>
                  <a:cubicBezTo>
                    <a:pt x="7331" y="2056"/>
                    <a:pt x="7325" y="1992"/>
                    <a:pt x="7294" y="1927"/>
                  </a:cubicBezTo>
                  <a:moveTo>
                    <a:pt x="140" y="4030"/>
                  </a:moveTo>
                  <a:cubicBezTo>
                    <a:pt x="343" y="4193"/>
                    <a:pt x="586" y="4293"/>
                    <a:pt x="841" y="4348"/>
                  </a:cubicBezTo>
                  <a:cubicBezTo>
                    <a:pt x="1330" y="4453"/>
                    <a:pt x="1828" y="4540"/>
                    <a:pt x="2328" y="4576"/>
                  </a:cubicBezTo>
                  <a:cubicBezTo>
                    <a:pt x="2585" y="4594"/>
                    <a:pt x="2838" y="4577"/>
                    <a:pt x="3093" y="4558"/>
                  </a:cubicBezTo>
                  <a:cubicBezTo>
                    <a:pt x="3348" y="4539"/>
                    <a:pt x="3606" y="4524"/>
                    <a:pt x="3857" y="4484"/>
                  </a:cubicBezTo>
                  <a:cubicBezTo>
                    <a:pt x="3842" y="4463"/>
                    <a:pt x="3778" y="4463"/>
                    <a:pt x="3753" y="4457"/>
                  </a:cubicBezTo>
                  <a:cubicBezTo>
                    <a:pt x="3718" y="4449"/>
                    <a:pt x="3683" y="4439"/>
                    <a:pt x="3648" y="4428"/>
                  </a:cubicBezTo>
                  <a:cubicBezTo>
                    <a:pt x="3576" y="4405"/>
                    <a:pt x="3510" y="4370"/>
                    <a:pt x="3442" y="4336"/>
                  </a:cubicBezTo>
                  <a:cubicBezTo>
                    <a:pt x="3307" y="4267"/>
                    <a:pt x="3172" y="4196"/>
                    <a:pt x="3036" y="4129"/>
                  </a:cubicBezTo>
                  <a:cubicBezTo>
                    <a:pt x="2794" y="4012"/>
                    <a:pt x="2524" y="4004"/>
                    <a:pt x="2262" y="3975"/>
                  </a:cubicBezTo>
                  <a:cubicBezTo>
                    <a:pt x="1988" y="3943"/>
                    <a:pt x="1713" y="3913"/>
                    <a:pt x="1439" y="3881"/>
                  </a:cubicBezTo>
                  <a:cubicBezTo>
                    <a:pt x="1161" y="3848"/>
                    <a:pt x="885" y="3810"/>
                    <a:pt x="609" y="3761"/>
                  </a:cubicBezTo>
                  <a:cubicBezTo>
                    <a:pt x="514" y="3743"/>
                    <a:pt x="419" y="3740"/>
                    <a:pt x="333" y="3791"/>
                  </a:cubicBezTo>
                  <a:cubicBezTo>
                    <a:pt x="241" y="3846"/>
                    <a:pt x="191" y="3940"/>
                    <a:pt x="140" y="4030"/>
                  </a:cubicBezTo>
                  <a:moveTo>
                    <a:pt x="6120" y="400"/>
                  </a:moveTo>
                  <a:cubicBezTo>
                    <a:pt x="5871" y="382"/>
                    <a:pt x="5623" y="354"/>
                    <a:pt x="5374" y="339"/>
                  </a:cubicBezTo>
                  <a:cubicBezTo>
                    <a:pt x="5126" y="325"/>
                    <a:pt x="4878" y="324"/>
                    <a:pt x="4629" y="323"/>
                  </a:cubicBezTo>
                  <a:cubicBezTo>
                    <a:pt x="4561" y="323"/>
                    <a:pt x="4543" y="345"/>
                    <a:pt x="4503" y="396"/>
                  </a:cubicBezTo>
                  <a:cubicBezTo>
                    <a:pt x="4467" y="441"/>
                    <a:pt x="4433" y="488"/>
                    <a:pt x="4400" y="537"/>
                  </a:cubicBezTo>
                  <a:cubicBezTo>
                    <a:pt x="4340" y="626"/>
                    <a:pt x="4287" y="719"/>
                    <a:pt x="4241" y="816"/>
                  </a:cubicBezTo>
                  <a:cubicBezTo>
                    <a:pt x="4144" y="1019"/>
                    <a:pt x="4093" y="1230"/>
                    <a:pt x="4053" y="1450"/>
                  </a:cubicBezTo>
                  <a:cubicBezTo>
                    <a:pt x="4558" y="1450"/>
                    <a:pt x="5084" y="1447"/>
                    <a:pt x="5574" y="1573"/>
                  </a:cubicBezTo>
                  <a:cubicBezTo>
                    <a:pt x="5668" y="1380"/>
                    <a:pt x="5738" y="1173"/>
                    <a:pt x="5820" y="974"/>
                  </a:cubicBezTo>
                  <a:cubicBezTo>
                    <a:pt x="5903" y="771"/>
                    <a:pt x="6004" y="587"/>
                    <a:pt x="6120" y="400"/>
                  </a:cubicBezTo>
                  <a:moveTo>
                    <a:pt x="185" y="4169"/>
                  </a:moveTo>
                  <a:cubicBezTo>
                    <a:pt x="183" y="4168"/>
                    <a:pt x="181" y="4167"/>
                    <a:pt x="179" y="4167"/>
                  </a:cubicBezTo>
                  <a:cubicBezTo>
                    <a:pt x="180" y="4169"/>
                    <a:pt x="180" y="4171"/>
                    <a:pt x="180" y="4173"/>
                  </a:cubicBezTo>
                  <a:cubicBezTo>
                    <a:pt x="231" y="4308"/>
                    <a:pt x="357" y="4348"/>
                    <a:pt x="483" y="4391"/>
                  </a:cubicBezTo>
                  <a:cubicBezTo>
                    <a:pt x="628" y="4442"/>
                    <a:pt x="777" y="4483"/>
                    <a:pt x="927" y="4519"/>
                  </a:cubicBezTo>
                  <a:cubicBezTo>
                    <a:pt x="1216" y="4587"/>
                    <a:pt x="1511" y="4631"/>
                    <a:pt x="1806" y="4666"/>
                  </a:cubicBezTo>
                  <a:cubicBezTo>
                    <a:pt x="2343" y="4731"/>
                    <a:pt x="2884" y="4778"/>
                    <a:pt x="3425" y="4785"/>
                  </a:cubicBezTo>
                  <a:cubicBezTo>
                    <a:pt x="3702" y="4789"/>
                    <a:pt x="3980" y="4787"/>
                    <a:pt x="4257" y="4774"/>
                  </a:cubicBezTo>
                  <a:cubicBezTo>
                    <a:pt x="4388" y="4768"/>
                    <a:pt x="4521" y="4758"/>
                    <a:pt x="4649" y="4729"/>
                  </a:cubicBezTo>
                  <a:cubicBezTo>
                    <a:pt x="4751" y="4707"/>
                    <a:pt x="4857" y="4663"/>
                    <a:pt x="4904" y="4563"/>
                  </a:cubicBezTo>
                  <a:cubicBezTo>
                    <a:pt x="4955" y="4453"/>
                    <a:pt x="4972" y="4318"/>
                    <a:pt x="4987" y="4199"/>
                  </a:cubicBezTo>
                  <a:cubicBezTo>
                    <a:pt x="5003" y="4070"/>
                    <a:pt x="5025" y="3944"/>
                    <a:pt x="5055" y="3818"/>
                  </a:cubicBezTo>
                  <a:cubicBezTo>
                    <a:pt x="5112" y="3578"/>
                    <a:pt x="5177" y="3321"/>
                    <a:pt x="5302" y="3106"/>
                  </a:cubicBezTo>
                  <a:cubicBezTo>
                    <a:pt x="5405" y="2929"/>
                    <a:pt x="5596" y="2720"/>
                    <a:pt x="5826" y="2770"/>
                  </a:cubicBezTo>
                  <a:cubicBezTo>
                    <a:pt x="5933" y="2794"/>
                    <a:pt x="6012" y="2880"/>
                    <a:pt x="6060" y="2974"/>
                  </a:cubicBezTo>
                  <a:cubicBezTo>
                    <a:pt x="6085" y="3023"/>
                    <a:pt x="6102" y="3076"/>
                    <a:pt x="6119" y="3128"/>
                  </a:cubicBezTo>
                  <a:cubicBezTo>
                    <a:pt x="6134" y="3177"/>
                    <a:pt x="6162" y="3206"/>
                    <a:pt x="6196" y="3248"/>
                  </a:cubicBezTo>
                  <a:cubicBezTo>
                    <a:pt x="6202" y="2926"/>
                    <a:pt x="6248" y="2610"/>
                    <a:pt x="6181" y="2295"/>
                  </a:cubicBezTo>
                  <a:cubicBezTo>
                    <a:pt x="6143" y="2286"/>
                    <a:pt x="6077" y="2311"/>
                    <a:pt x="6035" y="2313"/>
                  </a:cubicBezTo>
                  <a:cubicBezTo>
                    <a:pt x="5983" y="2317"/>
                    <a:pt x="5931" y="2315"/>
                    <a:pt x="5879" y="2311"/>
                  </a:cubicBezTo>
                  <a:cubicBezTo>
                    <a:pt x="5772" y="2302"/>
                    <a:pt x="5670" y="2273"/>
                    <a:pt x="5563" y="2289"/>
                  </a:cubicBezTo>
                  <a:cubicBezTo>
                    <a:pt x="5398" y="2312"/>
                    <a:pt x="5225" y="2395"/>
                    <a:pt x="5117" y="2519"/>
                  </a:cubicBezTo>
                  <a:cubicBezTo>
                    <a:pt x="5058" y="2586"/>
                    <a:pt x="5033" y="2516"/>
                    <a:pt x="5072" y="2459"/>
                  </a:cubicBezTo>
                  <a:cubicBezTo>
                    <a:pt x="5116" y="2392"/>
                    <a:pt x="5178" y="2354"/>
                    <a:pt x="5250" y="2323"/>
                  </a:cubicBezTo>
                  <a:cubicBezTo>
                    <a:pt x="5426" y="2245"/>
                    <a:pt x="5604" y="2182"/>
                    <a:pt x="5788" y="2126"/>
                  </a:cubicBezTo>
                  <a:cubicBezTo>
                    <a:pt x="5887" y="2096"/>
                    <a:pt x="5987" y="2067"/>
                    <a:pt x="6086" y="2038"/>
                  </a:cubicBezTo>
                  <a:cubicBezTo>
                    <a:pt x="6175" y="2011"/>
                    <a:pt x="6239" y="2009"/>
                    <a:pt x="6187" y="1906"/>
                  </a:cubicBezTo>
                  <a:cubicBezTo>
                    <a:pt x="6162" y="1856"/>
                    <a:pt x="6094" y="1734"/>
                    <a:pt x="6040" y="1721"/>
                  </a:cubicBezTo>
                  <a:cubicBezTo>
                    <a:pt x="5987" y="1707"/>
                    <a:pt x="5857" y="1792"/>
                    <a:pt x="5817" y="1731"/>
                  </a:cubicBezTo>
                  <a:cubicBezTo>
                    <a:pt x="5799" y="1704"/>
                    <a:pt x="5826" y="1657"/>
                    <a:pt x="5835" y="1630"/>
                  </a:cubicBezTo>
                  <a:cubicBezTo>
                    <a:pt x="5849" y="1584"/>
                    <a:pt x="5864" y="1539"/>
                    <a:pt x="5879" y="1494"/>
                  </a:cubicBezTo>
                  <a:cubicBezTo>
                    <a:pt x="5910" y="1406"/>
                    <a:pt x="5946" y="1319"/>
                    <a:pt x="5981" y="1232"/>
                  </a:cubicBezTo>
                  <a:cubicBezTo>
                    <a:pt x="6052" y="1057"/>
                    <a:pt x="6118" y="877"/>
                    <a:pt x="6201" y="708"/>
                  </a:cubicBezTo>
                  <a:cubicBezTo>
                    <a:pt x="6267" y="571"/>
                    <a:pt x="6357" y="424"/>
                    <a:pt x="6500" y="357"/>
                  </a:cubicBezTo>
                  <a:cubicBezTo>
                    <a:pt x="6657" y="283"/>
                    <a:pt x="6842" y="319"/>
                    <a:pt x="7004" y="356"/>
                  </a:cubicBezTo>
                  <a:cubicBezTo>
                    <a:pt x="6972" y="315"/>
                    <a:pt x="6886" y="291"/>
                    <a:pt x="6839" y="271"/>
                  </a:cubicBezTo>
                  <a:cubicBezTo>
                    <a:pt x="6782" y="246"/>
                    <a:pt x="6724" y="225"/>
                    <a:pt x="6665" y="205"/>
                  </a:cubicBezTo>
                  <a:cubicBezTo>
                    <a:pt x="6534" y="162"/>
                    <a:pt x="6398" y="133"/>
                    <a:pt x="6262" y="112"/>
                  </a:cubicBezTo>
                  <a:cubicBezTo>
                    <a:pt x="5978" y="69"/>
                    <a:pt x="5693" y="76"/>
                    <a:pt x="5407" y="85"/>
                  </a:cubicBezTo>
                  <a:cubicBezTo>
                    <a:pt x="5114" y="95"/>
                    <a:pt x="4821" y="103"/>
                    <a:pt x="4530" y="134"/>
                  </a:cubicBezTo>
                  <a:cubicBezTo>
                    <a:pt x="4244" y="166"/>
                    <a:pt x="3966" y="195"/>
                    <a:pt x="3691" y="282"/>
                  </a:cubicBezTo>
                  <a:cubicBezTo>
                    <a:pt x="3691" y="286"/>
                    <a:pt x="3691" y="290"/>
                    <a:pt x="3691" y="294"/>
                  </a:cubicBezTo>
                  <a:cubicBezTo>
                    <a:pt x="3782" y="312"/>
                    <a:pt x="3898" y="284"/>
                    <a:pt x="3991" y="277"/>
                  </a:cubicBezTo>
                  <a:cubicBezTo>
                    <a:pt x="4092" y="269"/>
                    <a:pt x="4192" y="263"/>
                    <a:pt x="4293" y="258"/>
                  </a:cubicBezTo>
                  <a:cubicBezTo>
                    <a:pt x="4488" y="248"/>
                    <a:pt x="4685" y="237"/>
                    <a:pt x="4880" y="240"/>
                  </a:cubicBezTo>
                  <a:cubicBezTo>
                    <a:pt x="5234" y="245"/>
                    <a:pt x="5593" y="271"/>
                    <a:pt x="5944" y="308"/>
                  </a:cubicBezTo>
                  <a:cubicBezTo>
                    <a:pt x="5993" y="313"/>
                    <a:pt x="6042" y="319"/>
                    <a:pt x="6091" y="325"/>
                  </a:cubicBezTo>
                  <a:cubicBezTo>
                    <a:pt x="6122" y="328"/>
                    <a:pt x="6168" y="324"/>
                    <a:pt x="6194" y="340"/>
                  </a:cubicBezTo>
                  <a:cubicBezTo>
                    <a:pt x="6257" y="378"/>
                    <a:pt x="6170" y="461"/>
                    <a:pt x="6145" y="500"/>
                  </a:cubicBezTo>
                  <a:cubicBezTo>
                    <a:pt x="6053" y="641"/>
                    <a:pt x="5981" y="794"/>
                    <a:pt x="5915" y="948"/>
                  </a:cubicBezTo>
                  <a:cubicBezTo>
                    <a:pt x="5847" y="1107"/>
                    <a:pt x="5784" y="1268"/>
                    <a:pt x="5718" y="1428"/>
                  </a:cubicBezTo>
                  <a:cubicBezTo>
                    <a:pt x="5687" y="1502"/>
                    <a:pt x="5647" y="1578"/>
                    <a:pt x="5632" y="1657"/>
                  </a:cubicBezTo>
                  <a:cubicBezTo>
                    <a:pt x="5619" y="1723"/>
                    <a:pt x="5598" y="1785"/>
                    <a:pt x="5558" y="1840"/>
                  </a:cubicBezTo>
                  <a:cubicBezTo>
                    <a:pt x="5467" y="1967"/>
                    <a:pt x="5321" y="2005"/>
                    <a:pt x="5179" y="2047"/>
                  </a:cubicBezTo>
                  <a:cubicBezTo>
                    <a:pt x="5023" y="2094"/>
                    <a:pt x="4859" y="2132"/>
                    <a:pt x="4708" y="2193"/>
                  </a:cubicBezTo>
                  <a:cubicBezTo>
                    <a:pt x="4802" y="2211"/>
                    <a:pt x="4899" y="2241"/>
                    <a:pt x="4964" y="2315"/>
                  </a:cubicBezTo>
                  <a:cubicBezTo>
                    <a:pt x="5031" y="2390"/>
                    <a:pt x="5019" y="2471"/>
                    <a:pt x="4981" y="2558"/>
                  </a:cubicBezTo>
                  <a:cubicBezTo>
                    <a:pt x="4901" y="2738"/>
                    <a:pt x="4756" y="2877"/>
                    <a:pt x="4630" y="3021"/>
                  </a:cubicBezTo>
                  <a:cubicBezTo>
                    <a:pt x="4514" y="3152"/>
                    <a:pt x="4337" y="3232"/>
                    <a:pt x="4177" y="3294"/>
                  </a:cubicBezTo>
                  <a:cubicBezTo>
                    <a:pt x="3996" y="3363"/>
                    <a:pt x="3807" y="3409"/>
                    <a:pt x="3618" y="3447"/>
                  </a:cubicBezTo>
                  <a:cubicBezTo>
                    <a:pt x="3212" y="3529"/>
                    <a:pt x="2797" y="3561"/>
                    <a:pt x="2383" y="3565"/>
                  </a:cubicBezTo>
                  <a:cubicBezTo>
                    <a:pt x="1970" y="3568"/>
                    <a:pt x="1554" y="3539"/>
                    <a:pt x="1147" y="3465"/>
                  </a:cubicBezTo>
                  <a:cubicBezTo>
                    <a:pt x="954" y="3431"/>
                    <a:pt x="764" y="3384"/>
                    <a:pt x="580" y="3320"/>
                  </a:cubicBezTo>
                  <a:cubicBezTo>
                    <a:pt x="491" y="3289"/>
                    <a:pt x="404" y="3254"/>
                    <a:pt x="322" y="3210"/>
                  </a:cubicBezTo>
                  <a:cubicBezTo>
                    <a:pt x="280" y="3188"/>
                    <a:pt x="240" y="3164"/>
                    <a:pt x="202" y="3137"/>
                  </a:cubicBezTo>
                  <a:cubicBezTo>
                    <a:pt x="175" y="3119"/>
                    <a:pt x="147" y="3086"/>
                    <a:pt x="115" y="3081"/>
                  </a:cubicBezTo>
                  <a:cubicBezTo>
                    <a:pt x="105" y="3120"/>
                    <a:pt x="68" y="3207"/>
                    <a:pt x="76" y="3248"/>
                  </a:cubicBezTo>
                  <a:cubicBezTo>
                    <a:pt x="84" y="3285"/>
                    <a:pt x="125" y="3316"/>
                    <a:pt x="155" y="3338"/>
                  </a:cubicBezTo>
                  <a:cubicBezTo>
                    <a:pt x="193" y="3366"/>
                    <a:pt x="236" y="3391"/>
                    <a:pt x="282" y="3407"/>
                  </a:cubicBezTo>
                  <a:cubicBezTo>
                    <a:pt x="313" y="3417"/>
                    <a:pt x="378" y="3418"/>
                    <a:pt x="391" y="3456"/>
                  </a:cubicBezTo>
                  <a:cubicBezTo>
                    <a:pt x="406" y="3501"/>
                    <a:pt x="346" y="3523"/>
                    <a:pt x="318" y="3542"/>
                  </a:cubicBezTo>
                  <a:cubicBezTo>
                    <a:pt x="280" y="3567"/>
                    <a:pt x="246" y="3597"/>
                    <a:pt x="216" y="3631"/>
                  </a:cubicBezTo>
                  <a:cubicBezTo>
                    <a:pt x="187" y="3665"/>
                    <a:pt x="160" y="3704"/>
                    <a:pt x="142" y="3745"/>
                  </a:cubicBezTo>
                  <a:cubicBezTo>
                    <a:pt x="119" y="3797"/>
                    <a:pt x="134" y="3837"/>
                    <a:pt x="129" y="3891"/>
                  </a:cubicBezTo>
                  <a:cubicBezTo>
                    <a:pt x="237" y="3768"/>
                    <a:pt x="327" y="3658"/>
                    <a:pt x="505" y="3670"/>
                  </a:cubicBezTo>
                  <a:cubicBezTo>
                    <a:pt x="682" y="3682"/>
                    <a:pt x="859" y="3718"/>
                    <a:pt x="1034" y="3745"/>
                  </a:cubicBezTo>
                  <a:cubicBezTo>
                    <a:pt x="1363" y="3796"/>
                    <a:pt x="1692" y="3829"/>
                    <a:pt x="2022" y="3866"/>
                  </a:cubicBezTo>
                  <a:cubicBezTo>
                    <a:pt x="2190" y="3884"/>
                    <a:pt x="2357" y="3904"/>
                    <a:pt x="2525" y="3923"/>
                  </a:cubicBezTo>
                  <a:cubicBezTo>
                    <a:pt x="2673" y="3939"/>
                    <a:pt x="2817" y="3959"/>
                    <a:pt x="2957" y="4011"/>
                  </a:cubicBezTo>
                  <a:cubicBezTo>
                    <a:pt x="3241" y="4115"/>
                    <a:pt x="3484" y="4319"/>
                    <a:pt x="3783" y="4384"/>
                  </a:cubicBezTo>
                  <a:cubicBezTo>
                    <a:pt x="3938" y="4418"/>
                    <a:pt x="4103" y="4441"/>
                    <a:pt x="4261" y="4422"/>
                  </a:cubicBezTo>
                  <a:cubicBezTo>
                    <a:pt x="4428" y="4401"/>
                    <a:pt x="4473" y="4292"/>
                    <a:pt x="4471" y="4137"/>
                  </a:cubicBezTo>
                  <a:cubicBezTo>
                    <a:pt x="4172" y="4174"/>
                    <a:pt x="3838" y="4211"/>
                    <a:pt x="3586" y="4010"/>
                  </a:cubicBezTo>
                  <a:cubicBezTo>
                    <a:pt x="3523" y="3960"/>
                    <a:pt x="3466" y="3903"/>
                    <a:pt x="3407" y="3849"/>
                  </a:cubicBezTo>
                  <a:cubicBezTo>
                    <a:pt x="3383" y="3827"/>
                    <a:pt x="3350" y="3783"/>
                    <a:pt x="3320" y="3771"/>
                  </a:cubicBezTo>
                  <a:cubicBezTo>
                    <a:pt x="3292" y="3760"/>
                    <a:pt x="3247" y="3772"/>
                    <a:pt x="3218" y="3774"/>
                  </a:cubicBezTo>
                  <a:cubicBezTo>
                    <a:pt x="3132" y="3780"/>
                    <a:pt x="3046" y="3787"/>
                    <a:pt x="2960" y="3794"/>
                  </a:cubicBezTo>
                  <a:cubicBezTo>
                    <a:pt x="2888" y="3799"/>
                    <a:pt x="2800" y="3821"/>
                    <a:pt x="2728" y="3813"/>
                  </a:cubicBezTo>
                  <a:cubicBezTo>
                    <a:pt x="2705" y="3810"/>
                    <a:pt x="2682" y="3808"/>
                    <a:pt x="2682" y="3777"/>
                  </a:cubicBezTo>
                  <a:cubicBezTo>
                    <a:pt x="2682" y="3742"/>
                    <a:pt x="2715" y="3743"/>
                    <a:pt x="2741" y="3740"/>
                  </a:cubicBezTo>
                  <a:cubicBezTo>
                    <a:pt x="2813" y="3730"/>
                    <a:pt x="2886" y="3725"/>
                    <a:pt x="2959" y="3718"/>
                  </a:cubicBezTo>
                  <a:cubicBezTo>
                    <a:pt x="3114" y="3702"/>
                    <a:pt x="3270" y="3688"/>
                    <a:pt x="3426" y="3674"/>
                  </a:cubicBezTo>
                  <a:cubicBezTo>
                    <a:pt x="3581" y="3659"/>
                    <a:pt x="3736" y="3643"/>
                    <a:pt x="3892" y="3632"/>
                  </a:cubicBezTo>
                  <a:cubicBezTo>
                    <a:pt x="4012" y="3624"/>
                    <a:pt x="4137" y="3633"/>
                    <a:pt x="4242" y="3696"/>
                  </a:cubicBezTo>
                  <a:cubicBezTo>
                    <a:pt x="4459" y="3826"/>
                    <a:pt x="4627" y="4087"/>
                    <a:pt x="4519" y="4341"/>
                  </a:cubicBezTo>
                  <a:cubicBezTo>
                    <a:pt x="4504" y="4376"/>
                    <a:pt x="4480" y="4401"/>
                    <a:pt x="4460" y="4432"/>
                  </a:cubicBezTo>
                  <a:cubicBezTo>
                    <a:pt x="4448" y="4451"/>
                    <a:pt x="4449" y="4463"/>
                    <a:pt x="4429" y="4477"/>
                  </a:cubicBezTo>
                  <a:cubicBezTo>
                    <a:pt x="4379" y="4511"/>
                    <a:pt x="4276" y="4505"/>
                    <a:pt x="4216" y="4513"/>
                  </a:cubicBezTo>
                  <a:cubicBezTo>
                    <a:pt x="4063" y="4534"/>
                    <a:pt x="3909" y="4555"/>
                    <a:pt x="3756" y="4576"/>
                  </a:cubicBezTo>
                  <a:cubicBezTo>
                    <a:pt x="3448" y="4620"/>
                    <a:pt x="3137" y="4635"/>
                    <a:pt x="2827" y="4656"/>
                  </a:cubicBezTo>
                  <a:cubicBezTo>
                    <a:pt x="2516" y="4677"/>
                    <a:pt x="2207" y="4655"/>
                    <a:pt x="1898" y="4610"/>
                  </a:cubicBezTo>
                  <a:cubicBezTo>
                    <a:pt x="1588" y="4566"/>
                    <a:pt x="1277" y="4516"/>
                    <a:pt x="968" y="4456"/>
                  </a:cubicBezTo>
                  <a:cubicBezTo>
                    <a:pt x="694" y="4403"/>
                    <a:pt x="423" y="4317"/>
                    <a:pt x="185" y="4169"/>
                  </a:cubicBezTo>
                  <a:moveTo>
                    <a:pt x="5242" y="3463"/>
                  </a:moveTo>
                  <a:cubicBezTo>
                    <a:pt x="5429" y="3311"/>
                    <a:pt x="5660" y="3193"/>
                    <a:pt x="5892" y="3335"/>
                  </a:cubicBezTo>
                  <a:cubicBezTo>
                    <a:pt x="6314" y="3595"/>
                    <a:pt x="6208" y="4264"/>
                    <a:pt x="5967" y="4607"/>
                  </a:cubicBezTo>
                  <a:cubicBezTo>
                    <a:pt x="5843" y="4784"/>
                    <a:pt x="5632" y="4949"/>
                    <a:pt x="5403" y="4925"/>
                  </a:cubicBezTo>
                  <a:cubicBezTo>
                    <a:pt x="5193" y="4903"/>
                    <a:pt x="5065" y="4755"/>
                    <a:pt x="4987" y="4570"/>
                  </a:cubicBezTo>
                  <a:cubicBezTo>
                    <a:pt x="4942" y="4672"/>
                    <a:pt x="4869" y="4735"/>
                    <a:pt x="4772" y="4775"/>
                  </a:cubicBezTo>
                  <a:cubicBezTo>
                    <a:pt x="4935" y="5048"/>
                    <a:pt x="5212" y="5216"/>
                    <a:pt x="5535" y="5120"/>
                  </a:cubicBezTo>
                  <a:cubicBezTo>
                    <a:pt x="6112" y="4949"/>
                    <a:pt x="6368" y="4231"/>
                    <a:pt x="6282" y="3686"/>
                  </a:cubicBezTo>
                  <a:cubicBezTo>
                    <a:pt x="6239" y="3414"/>
                    <a:pt x="6077" y="3128"/>
                    <a:pt x="5805" y="3033"/>
                  </a:cubicBezTo>
                  <a:cubicBezTo>
                    <a:pt x="5699" y="2995"/>
                    <a:pt x="5501" y="2959"/>
                    <a:pt x="5426" y="3062"/>
                  </a:cubicBezTo>
                  <a:cubicBezTo>
                    <a:pt x="5380" y="3125"/>
                    <a:pt x="5341" y="3194"/>
                    <a:pt x="5310" y="3266"/>
                  </a:cubicBezTo>
                  <a:cubicBezTo>
                    <a:pt x="5287" y="3316"/>
                    <a:pt x="5234" y="3408"/>
                    <a:pt x="5242" y="3464"/>
                  </a:cubicBezTo>
                  <a:cubicBezTo>
                    <a:pt x="5241" y="3464"/>
                    <a:pt x="5239" y="3464"/>
                    <a:pt x="5238" y="3464"/>
                  </a:cubicBezTo>
                  <a:cubicBezTo>
                    <a:pt x="5238" y="3464"/>
                    <a:pt x="5238" y="3465"/>
                    <a:pt x="5238" y="3466"/>
                  </a:cubicBezTo>
                  <a:cubicBezTo>
                    <a:pt x="5239" y="3465"/>
                    <a:pt x="5241" y="3464"/>
                    <a:pt x="5242" y="3463"/>
                  </a:cubicBezTo>
                  <a:moveTo>
                    <a:pt x="7055" y="1209"/>
                  </a:moveTo>
                  <a:cubicBezTo>
                    <a:pt x="7056" y="1210"/>
                    <a:pt x="7057" y="1211"/>
                    <a:pt x="7058" y="1212"/>
                  </a:cubicBezTo>
                  <a:cubicBezTo>
                    <a:pt x="7058" y="1210"/>
                    <a:pt x="7057" y="1209"/>
                    <a:pt x="7057" y="1207"/>
                  </a:cubicBezTo>
                  <a:cubicBezTo>
                    <a:pt x="7039" y="1099"/>
                    <a:pt x="6992" y="989"/>
                    <a:pt x="6959" y="885"/>
                  </a:cubicBezTo>
                  <a:cubicBezTo>
                    <a:pt x="6924" y="774"/>
                    <a:pt x="6889" y="662"/>
                    <a:pt x="6854" y="551"/>
                  </a:cubicBezTo>
                  <a:cubicBezTo>
                    <a:pt x="6842" y="512"/>
                    <a:pt x="6833" y="424"/>
                    <a:pt x="6800" y="400"/>
                  </a:cubicBezTo>
                  <a:cubicBezTo>
                    <a:pt x="6770" y="377"/>
                    <a:pt x="6695" y="391"/>
                    <a:pt x="6658" y="394"/>
                  </a:cubicBezTo>
                  <a:cubicBezTo>
                    <a:pt x="6570" y="401"/>
                    <a:pt x="6493" y="442"/>
                    <a:pt x="6430" y="503"/>
                  </a:cubicBezTo>
                  <a:cubicBezTo>
                    <a:pt x="6284" y="644"/>
                    <a:pt x="6214" y="865"/>
                    <a:pt x="6137" y="1047"/>
                  </a:cubicBezTo>
                  <a:cubicBezTo>
                    <a:pt x="6051" y="1249"/>
                    <a:pt x="5974" y="1454"/>
                    <a:pt x="5905" y="1662"/>
                  </a:cubicBezTo>
                  <a:cubicBezTo>
                    <a:pt x="6001" y="1654"/>
                    <a:pt x="6098" y="1630"/>
                    <a:pt x="6194" y="1613"/>
                  </a:cubicBezTo>
                  <a:cubicBezTo>
                    <a:pt x="6245" y="1604"/>
                    <a:pt x="6406" y="1608"/>
                    <a:pt x="6420" y="1543"/>
                  </a:cubicBezTo>
                  <a:cubicBezTo>
                    <a:pt x="6294" y="1438"/>
                    <a:pt x="6395" y="1222"/>
                    <a:pt x="6515" y="1154"/>
                  </a:cubicBezTo>
                  <a:cubicBezTo>
                    <a:pt x="6680" y="1059"/>
                    <a:pt x="6891" y="1161"/>
                    <a:pt x="7055" y="1209"/>
                  </a:cubicBezTo>
                  <a:moveTo>
                    <a:pt x="4004" y="419"/>
                  </a:moveTo>
                  <a:cubicBezTo>
                    <a:pt x="3868" y="447"/>
                    <a:pt x="3729" y="518"/>
                    <a:pt x="3605" y="578"/>
                  </a:cubicBezTo>
                  <a:cubicBezTo>
                    <a:pt x="3476" y="640"/>
                    <a:pt x="3353" y="711"/>
                    <a:pt x="3235" y="791"/>
                  </a:cubicBezTo>
                  <a:cubicBezTo>
                    <a:pt x="3002" y="949"/>
                    <a:pt x="2772" y="1142"/>
                    <a:pt x="2636" y="1392"/>
                  </a:cubicBezTo>
                  <a:cubicBezTo>
                    <a:pt x="2801" y="1392"/>
                    <a:pt x="2965" y="1390"/>
                    <a:pt x="3129" y="1394"/>
                  </a:cubicBezTo>
                  <a:cubicBezTo>
                    <a:pt x="3215" y="1396"/>
                    <a:pt x="3302" y="1398"/>
                    <a:pt x="3388" y="1400"/>
                  </a:cubicBezTo>
                  <a:cubicBezTo>
                    <a:pt x="3434" y="1401"/>
                    <a:pt x="3444" y="1404"/>
                    <a:pt x="3462" y="1364"/>
                  </a:cubicBezTo>
                  <a:cubicBezTo>
                    <a:pt x="3478" y="1329"/>
                    <a:pt x="3490" y="1292"/>
                    <a:pt x="3506" y="1257"/>
                  </a:cubicBezTo>
                  <a:cubicBezTo>
                    <a:pt x="3638" y="960"/>
                    <a:pt x="3803" y="677"/>
                    <a:pt x="4009" y="424"/>
                  </a:cubicBezTo>
                  <a:cubicBezTo>
                    <a:pt x="4010" y="422"/>
                    <a:pt x="4012" y="420"/>
                    <a:pt x="4013" y="418"/>
                  </a:cubicBezTo>
                  <a:cubicBezTo>
                    <a:pt x="4010" y="418"/>
                    <a:pt x="4007" y="419"/>
                    <a:pt x="4004" y="419"/>
                  </a:cubicBezTo>
                  <a:moveTo>
                    <a:pt x="6534" y="1924"/>
                  </a:moveTo>
                  <a:cubicBezTo>
                    <a:pt x="6774" y="1888"/>
                    <a:pt x="7010" y="1830"/>
                    <a:pt x="7249" y="1792"/>
                  </a:cubicBezTo>
                  <a:cubicBezTo>
                    <a:pt x="7245" y="1676"/>
                    <a:pt x="7218" y="1570"/>
                    <a:pt x="7148" y="1475"/>
                  </a:cubicBezTo>
                  <a:cubicBezTo>
                    <a:pt x="7109" y="1528"/>
                    <a:pt x="7076" y="1574"/>
                    <a:pt x="7012" y="1600"/>
                  </a:cubicBezTo>
                  <a:cubicBezTo>
                    <a:pt x="6945" y="1626"/>
                    <a:pt x="6868" y="1635"/>
                    <a:pt x="6797" y="1646"/>
                  </a:cubicBezTo>
                  <a:cubicBezTo>
                    <a:pt x="6729" y="1656"/>
                    <a:pt x="6693" y="1666"/>
                    <a:pt x="6656" y="1726"/>
                  </a:cubicBezTo>
                  <a:cubicBezTo>
                    <a:pt x="6616" y="1792"/>
                    <a:pt x="6573" y="1855"/>
                    <a:pt x="6531" y="1920"/>
                  </a:cubicBezTo>
                  <a:lnTo>
                    <a:pt x="6522" y="1923"/>
                  </a:lnTo>
                  <a:cubicBezTo>
                    <a:pt x="6522" y="1924"/>
                    <a:pt x="6523" y="1925"/>
                    <a:pt x="6523" y="1926"/>
                  </a:cubicBezTo>
                  <a:cubicBezTo>
                    <a:pt x="6527" y="1925"/>
                    <a:pt x="6530" y="1924"/>
                    <a:pt x="6534" y="1924"/>
                  </a:cubicBezTo>
                  <a:moveTo>
                    <a:pt x="4413" y="3014"/>
                  </a:moveTo>
                  <a:cubicBezTo>
                    <a:pt x="4511" y="2961"/>
                    <a:pt x="4588" y="2924"/>
                    <a:pt x="4659" y="2834"/>
                  </a:cubicBezTo>
                  <a:cubicBezTo>
                    <a:pt x="4716" y="2763"/>
                    <a:pt x="4769" y="2676"/>
                    <a:pt x="4788" y="2585"/>
                  </a:cubicBezTo>
                  <a:cubicBezTo>
                    <a:pt x="4836" y="2350"/>
                    <a:pt x="4466" y="2457"/>
                    <a:pt x="4352" y="2506"/>
                  </a:cubicBezTo>
                  <a:cubicBezTo>
                    <a:pt x="4464" y="2520"/>
                    <a:pt x="4598" y="2559"/>
                    <a:pt x="4608" y="2694"/>
                  </a:cubicBezTo>
                  <a:cubicBezTo>
                    <a:pt x="4619" y="2840"/>
                    <a:pt x="4508" y="2926"/>
                    <a:pt x="4409" y="3010"/>
                  </a:cubicBezTo>
                  <a:cubicBezTo>
                    <a:pt x="4408" y="3011"/>
                    <a:pt x="4406" y="3013"/>
                    <a:pt x="4405" y="3014"/>
                  </a:cubicBezTo>
                  <a:cubicBezTo>
                    <a:pt x="4407" y="3014"/>
                    <a:pt x="4410" y="3014"/>
                    <a:pt x="4413" y="3014"/>
                  </a:cubicBezTo>
                  <a:moveTo>
                    <a:pt x="7488" y="717"/>
                  </a:moveTo>
                  <a:cubicBezTo>
                    <a:pt x="7487" y="716"/>
                    <a:pt x="7485" y="716"/>
                    <a:pt x="7484" y="715"/>
                  </a:cubicBezTo>
                  <a:cubicBezTo>
                    <a:pt x="7485" y="716"/>
                    <a:pt x="7486" y="717"/>
                    <a:pt x="7487" y="718"/>
                  </a:cubicBezTo>
                  <a:cubicBezTo>
                    <a:pt x="7539" y="905"/>
                    <a:pt x="7607" y="1086"/>
                    <a:pt x="7656" y="1274"/>
                  </a:cubicBezTo>
                  <a:cubicBezTo>
                    <a:pt x="7727" y="1196"/>
                    <a:pt x="7684" y="1085"/>
                    <a:pt x="7655" y="994"/>
                  </a:cubicBezTo>
                  <a:cubicBezTo>
                    <a:pt x="7620" y="883"/>
                    <a:pt x="7561" y="805"/>
                    <a:pt x="7488" y="717"/>
                  </a:cubicBezTo>
                  <a:moveTo>
                    <a:pt x="6003" y="3049"/>
                  </a:moveTo>
                  <a:cubicBezTo>
                    <a:pt x="6004" y="3050"/>
                    <a:pt x="6005" y="3051"/>
                    <a:pt x="6006" y="3052"/>
                  </a:cubicBezTo>
                  <a:cubicBezTo>
                    <a:pt x="6006" y="3051"/>
                    <a:pt x="6006" y="3050"/>
                    <a:pt x="6007" y="3049"/>
                  </a:cubicBezTo>
                  <a:cubicBezTo>
                    <a:pt x="6005" y="3049"/>
                    <a:pt x="6004" y="3049"/>
                    <a:pt x="6003" y="3049"/>
                  </a:cubicBezTo>
                  <a:cubicBezTo>
                    <a:pt x="6003" y="3047"/>
                    <a:pt x="6005" y="3045"/>
                    <a:pt x="6004" y="3044"/>
                  </a:cubicBezTo>
                  <a:cubicBezTo>
                    <a:pt x="5966" y="2946"/>
                    <a:pt x="5909" y="2865"/>
                    <a:pt x="5797" y="2846"/>
                  </a:cubicBezTo>
                  <a:cubicBezTo>
                    <a:pt x="5710" y="2831"/>
                    <a:pt x="5634" y="2861"/>
                    <a:pt x="5567" y="2917"/>
                  </a:cubicBezTo>
                  <a:cubicBezTo>
                    <a:pt x="5575" y="2920"/>
                    <a:pt x="5583" y="2920"/>
                    <a:pt x="5591" y="2920"/>
                  </a:cubicBezTo>
                  <a:cubicBezTo>
                    <a:pt x="5670" y="2919"/>
                    <a:pt x="5748" y="2927"/>
                    <a:pt x="5821" y="2958"/>
                  </a:cubicBezTo>
                  <a:cubicBezTo>
                    <a:pt x="5883" y="2983"/>
                    <a:pt x="5942" y="3018"/>
                    <a:pt x="6003" y="3049"/>
                  </a:cubicBezTo>
                  <a:moveTo>
                    <a:pt x="880" y="1883"/>
                  </a:moveTo>
                  <a:cubicBezTo>
                    <a:pt x="877" y="1884"/>
                    <a:pt x="875" y="1884"/>
                    <a:pt x="872" y="1885"/>
                  </a:cubicBezTo>
                  <a:cubicBezTo>
                    <a:pt x="713" y="1970"/>
                    <a:pt x="574" y="2116"/>
                    <a:pt x="477" y="2266"/>
                  </a:cubicBezTo>
                  <a:cubicBezTo>
                    <a:pt x="508" y="2271"/>
                    <a:pt x="585" y="2297"/>
                    <a:pt x="613" y="2283"/>
                  </a:cubicBezTo>
                  <a:cubicBezTo>
                    <a:pt x="643" y="2268"/>
                    <a:pt x="670" y="2179"/>
                    <a:pt x="686" y="2151"/>
                  </a:cubicBezTo>
                  <a:cubicBezTo>
                    <a:pt x="738" y="2056"/>
                    <a:pt x="806" y="1971"/>
                    <a:pt x="876" y="1890"/>
                  </a:cubicBezTo>
                  <a:cubicBezTo>
                    <a:pt x="877" y="1887"/>
                    <a:pt x="879" y="1885"/>
                    <a:pt x="880" y="1883"/>
                  </a:cubicBezTo>
                  <a:cubicBezTo>
                    <a:pt x="881" y="1882"/>
                    <a:pt x="881" y="1880"/>
                    <a:pt x="882" y="1879"/>
                  </a:cubicBezTo>
                  <a:cubicBezTo>
                    <a:pt x="881" y="1881"/>
                    <a:pt x="881" y="1882"/>
                    <a:pt x="880" y="1883"/>
                  </a:cubicBezTo>
                  <a:moveTo>
                    <a:pt x="437" y="2185"/>
                  </a:moveTo>
                  <a:lnTo>
                    <a:pt x="440" y="2182"/>
                  </a:lnTo>
                  <a:cubicBezTo>
                    <a:pt x="439" y="2182"/>
                    <a:pt x="438" y="2182"/>
                    <a:pt x="438" y="2182"/>
                  </a:cubicBezTo>
                  <a:cubicBezTo>
                    <a:pt x="438" y="2183"/>
                    <a:pt x="438" y="2184"/>
                    <a:pt x="438" y="2186"/>
                  </a:cubicBezTo>
                  <a:cubicBezTo>
                    <a:pt x="435" y="2186"/>
                    <a:pt x="432" y="2187"/>
                    <a:pt x="429" y="2187"/>
                  </a:cubicBezTo>
                  <a:cubicBezTo>
                    <a:pt x="245" y="2318"/>
                    <a:pt x="101" y="2560"/>
                    <a:pt x="184" y="2791"/>
                  </a:cubicBezTo>
                  <a:cubicBezTo>
                    <a:pt x="281" y="2744"/>
                    <a:pt x="309" y="2621"/>
                    <a:pt x="324" y="2523"/>
                  </a:cubicBezTo>
                  <a:cubicBezTo>
                    <a:pt x="344" y="2401"/>
                    <a:pt x="367" y="2299"/>
                    <a:pt x="433" y="2192"/>
                  </a:cubicBezTo>
                  <a:cubicBezTo>
                    <a:pt x="434" y="2189"/>
                    <a:pt x="436" y="2187"/>
                    <a:pt x="437" y="2185"/>
                  </a:cubicBezTo>
                  <a:moveTo>
                    <a:pt x="0" y="3393"/>
                  </a:moveTo>
                  <a:cubicBezTo>
                    <a:pt x="0" y="3341"/>
                    <a:pt x="0" y="3289"/>
                    <a:pt x="0" y="3236"/>
                  </a:cubicBezTo>
                  <a:cubicBezTo>
                    <a:pt x="6" y="3177"/>
                    <a:pt x="27" y="3124"/>
                    <a:pt x="49" y="3071"/>
                  </a:cubicBezTo>
                  <a:cubicBezTo>
                    <a:pt x="71" y="3014"/>
                    <a:pt x="44" y="2964"/>
                    <a:pt x="43" y="2903"/>
                  </a:cubicBezTo>
                  <a:cubicBezTo>
                    <a:pt x="42" y="2837"/>
                    <a:pt x="67" y="2788"/>
                    <a:pt x="81" y="2726"/>
                  </a:cubicBezTo>
                  <a:cubicBezTo>
                    <a:pt x="93" y="2672"/>
                    <a:pt x="85" y="2615"/>
                    <a:pt x="93" y="2559"/>
                  </a:cubicBezTo>
                  <a:cubicBezTo>
                    <a:pt x="129" y="2310"/>
                    <a:pt x="322" y="2166"/>
                    <a:pt x="514" y="2030"/>
                  </a:cubicBezTo>
                  <a:cubicBezTo>
                    <a:pt x="732" y="1875"/>
                    <a:pt x="943" y="1745"/>
                    <a:pt x="1194" y="1653"/>
                  </a:cubicBezTo>
                  <a:cubicBezTo>
                    <a:pt x="1325" y="1605"/>
                    <a:pt x="1456" y="1559"/>
                    <a:pt x="1586" y="1512"/>
                  </a:cubicBezTo>
                  <a:cubicBezTo>
                    <a:pt x="1706" y="1468"/>
                    <a:pt x="1806" y="1414"/>
                    <a:pt x="1936" y="1403"/>
                  </a:cubicBezTo>
                  <a:cubicBezTo>
                    <a:pt x="1936" y="1275"/>
                    <a:pt x="1967" y="1201"/>
                    <a:pt x="2078" y="1130"/>
                  </a:cubicBezTo>
                  <a:cubicBezTo>
                    <a:pt x="2123" y="1101"/>
                    <a:pt x="2173" y="1079"/>
                    <a:pt x="2228" y="1075"/>
                  </a:cubicBezTo>
                  <a:cubicBezTo>
                    <a:pt x="2280" y="1070"/>
                    <a:pt x="2313" y="1093"/>
                    <a:pt x="2359" y="1062"/>
                  </a:cubicBezTo>
                  <a:cubicBezTo>
                    <a:pt x="2469" y="987"/>
                    <a:pt x="2564" y="885"/>
                    <a:pt x="2668" y="802"/>
                  </a:cubicBezTo>
                  <a:cubicBezTo>
                    <a:pt x="2778" y="714"/>
                    <a:pt x="2896" y="635"/>
                    <a:pt x="3014" y="558"/>
                  </a:cubicBezTo>
                  <a:cubicBezTo>
                    <a:pt x="3239" y="412"/>
                    <a:pt x="3464" y="263"/>
                    <a:pt x="3724" y="187"/>
                  </a:cubicBezTo>
                  <a:cubicBezTo>
                    <a:pt x="3995" y="108"/>
                    <a:pt x="4276" y="82"/>
                    <a:pt x="4555" y="52"/>
                  </a:cubicBezTo>
                  <a:cubicBezTo>
                    <a:pt x="4878" y="17"/>
                    <a:pt x="5204" y="11"/>
                    <a:pt x="5528" y="0"/>
                  </a:cubicBezTo>
                  <a:cubicBezTo>
                    <a:pt x="5647" y="0"/>
                    <a:pt x="5765" y="0"/>
                    <a:pt x="5884" y="0"/>
                  </a:cubicBezTo>
                  <a:cubicBezTo>
                    <a:pt x="6303" y="20"/>
                    <a:pt x="6718" y="95"/>
                    <a:pt x="7085" y="307"/>
                  </a:cubicBezTo>
                  <a:cubicBezTo>
                    <a:pt x="7259" y="408"/>
                    <a:pt x="7419" y="538"/>
                    <a:pt x="7565" y="677"/>
                  </a:cubicBezTo>
                  <a:cubicBezTo>
                    <a:pt x="7711" y="816"/>
                    <a:pt x="7762" y="1025"/>
                    <a:pt x="7893" y="1177"/>
                  </a:cubicBezTo>
                  <a:cubicBezTo>
                    <a:pt x="8014" y="1317"/>
                    <a:pt x="8207" y="1394"/>
                    <a:pt x="8268" y="1581"/>
                  </a:cubicBezTo>
                  <a:cubicBezTo>
                    <a:pt x="8294" y="1663"/>
                    <a:pt x="8281" y="1745"/>
                    <a:pt x="8292" y="1828"/>
                  </a:cubicBezTo>
                  <a:cubicBezTo>
                    <a:pt x="8305" y="1929"/>
                    <a:pt x="8372" y="2012"/>
                    <a:pt x="8387" y="2113"/>
                  </a:cubicBezTo>
                  <a:cubicBezTo>
                    <a:pt x="8401" y="2212"/>
                    <a:pt x="8428" y="2314"/>
                    <a:pt x="8424" y="2414"/>
                  </a:cubicBezTo>
                  <a:cubicBezTo>
                    <a:pt x="8422" y="2471"/>
                    <a:pt x="8410" y="2524"/>
                    <a:pt x="8392" y="2578"/>
                  </a:cubicBezTo>
                  <a:cubicBezTo>
                    <a:pt x="8372" y="2641"/>
                    <a:pt x="8377" y="2697"/>
                    <a:pt x="8379" y="2763"/>
                  </a:cubicBezTo>
                  <a:cubicBezTo>
                    <a:pt x="8387" y="2981"/>
                    <a:pt x="8396" y="3195"/>
                    <a:pt x="8345" y="3408"/>
                  </a:cubicBezTo>
                  <a:cubicBezTo>
                    <a:pt x="8318" y="3522"/>
                    <a:pt x="8280" y="3642"/>
                    <a:pt x="8219" y="3741"/>
                  </a:cubicBezTo>
                  <a:cubicBezTo>
                    <a:pt x="8165" y="3828"/>
                    <a:pt x="8065" y="3869"/>
                    <a:pt x="7967" y="3884"/>
                  </a:cubicBezTo>
                  <a:cubicBezTo>
                    <a:pt x="7870" y="3899"/>
                    <a:pt x="7756" y="3896"/>
                    <a:pt x="7673" y="3836"/>
                  </a:cubicBezTo>
                  <a:cubicBezTo>
                    <a:pt x="7583" y="3770"/>
                    <a:pt x="7547" y="3667"/>
                    <a:pt x="7507" y="3569"/>
                  </a:cubicBezTo>
                  <a:cubicBezTo>
                    <a:pt x="7203" y="3696"/>
                    <a:pt x="6913" y="3849"/>
                    <a:pt x="6622" y="4002"/>
                  </a:cubicBezTo>
                  <a:cubicBezTo>
                    <a:pt x="6552" y="4039"/>
                    <a:pt x="6483" y="4079"/>
                    <a:pt x="6411" y="4113"/>
                  </a:cubicBezTo>
                  <a:cubicBezTo>
                    <a:pt x="6357" y="4139"/>
                    <a:pt x="6359" y="4161"/>
                    <a:pt x="6346" y="4220"/>
                  </a:cubicBezTo>
                  <a:cubicBezTo>
                    <a:pt x="6317" y="4354"/>
                    <a:pt x="6273" y="4485"/>
                    <a:pt x="6210" y="4607"/>
                  </a:cubicBezTo>
                  <a:cubicBezTo>
                    <a:pt x="6090" y="4841"/>
                    <a:pt x="5894" y="5061"/>
                    <a:pt x="5647" y="5164"/>
                  </a:cubicBezTo>
                  <a:cubicBezTo>
                    <a:pt x="5400" y="5267"/>
                    <a:pt x="5118" y="5242"/>
                    <a:pt x="4911" y="5067"/>
                  </a:cubicBezTo>
                  <a:cubicBezTo>
                    <a:pt x="4859" y="5024"/>
                    <a:pt x="4815" y="4975"/>
                    <a:pt x="4776" y="4920"/>
                  </a:cubicBezTo>
                  <a:cubicBezTo>
                    <a:pt x="4755" y="4890"/>
                    <a:pt x="4736" y="4844"/>
                    <a:pt x="4708" y="4819"/>
                  </a:cubicBezTo>
                  <a:cubicBezTo>
                    <a:pt x="4683" y="4796"/>
                    <a:pt x="4678" y="4803"/>
                    <a:pt x="4640" y="4812"/>
                  </a:cubicBezTo>
                  <a:cubicBezTo>
                    <a:pt x="4477" y="4847"/>
                    <a:pt x="4312" y="4849"/>
                    <a:pt x="4146" y="4853"/>
                  </a:cubicBezTo>
                  <a:cubicBezTo>
                    <a:pt x="3810" y="4861"/>
                    <a:pt x="3474" y="4871"/>
                    <a:pt x="3138" y="4858"/>
                  </a:cubicBezTo>
                  <a:cubicBezTo>
                    <a:pt x="2810" y="4846"/>
                    <a:pt x="2482" y="4817"/>
                    <a:pt x="2157" y="4782"/>
                  </a:cubicBezTo>
                  <a:cubicBezTo>
                    <a:pt x="1826" y="4747"/>
                    <a:pt x="1493" y="4713"/>
                    <a:pt x="1166" y="4651"/>
                  </a:cubicBezTo>
                  <a:cubicBezTo>
                    <a:pt x="981" y="4616"/>
                    <a:pt x="798" y="4571"/>
                    <a:pt x="619" y="4513"/>
                  </a:cubicBezTo>
                  <a:cubicBezTo>
                    <a:pt x="484" y="4469"/>
                    <a:pt x="311" y="4441"/>
                    <a:pt x="203" y="4343"/>
                  </a:cubicBezTo>
                  <a:cubicBezTo>
                    <a:pt x="97" y="4248"/>
                    <a:pt x="71" y="4109"/>
                    <a:pt x="58" y="3974"/>
                  </a:cubicBezTo>
                  <a:cubicBezTo>
                    <a:pt x="40" y="3780"/>
                    <a:pt x="20" y="3587"/>
                    <a:pt x="0" y="339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3"/>
            <p:cNvSpPr/>
            <p:nvPr/>
          </p:nvSpPr>
          <p:spPr>
            <a:xfrm>
              <a:off x="7326360" y="2666520"/>
              <a:ext cx="119160" cy="115200"/>
            </a:xfrm>
            <a:custGeom>
              <a:avLst/>
              <a:gdLst/>
              <a:ahLst/>
              <a:cxnLst/>
              <a:rect l="l" t="t" r="r" b="b"/>
              <a:pathLst>
                <a:path w="331" h="320" extrusionOk="0">
                  <a:moveTo>
                    <a:pt x="80" y="159"/>
                  </a:moveTo>
                  <a:cubicBezTo>
                    <a:pt x="79" y="274"/>
                    <a:pt x="253" y="272"/>
                    <a:pt x="253" y="161"/>
                  </a:cubicBezTo>
                  <a:cubicBezTo>
                    <a:pt x="253" y="52"/>
                    <a:pt x="81" y="47"/>
                    <a:pt x="80" y="159"/>
                  </a:cubicBezTo>
                  <a:moveTo>
                    <a:pt x="331" y="159"/>
                  </a:moveTo>
                  <a:cubicBezTo>
                    <a:pt x="332" y="373"/>
                    <a:pt x="2" y="375"/>
                    <a:pt x="0" y="162"/>
                  </a:cubicBezTo>
                  <a:cubicBezTo>
                    <a:pt x="-1" y="-51"/>
                    <a:pt x="331" y="-55"/>
                    <a:pt x="331" y="1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886;p33">
            <a:extLst>
              <a:ext uri="{FF2B5EF4-FFF2-40B4-BE49-F238E27FC236}">
                <a16:creationId xmlns:a16="http://schemas.microsoft.com/office/drawing/2014/main" id="{0E1B8F17-067A-8326-61CA-06816A460A0C}"/>
              </a:ext>
            </a:extLst>
          </p:cNvPr>
          <p:cNvSpPr txBox="1">
            <a:spLocks/>
          </p:cNvSpPr>
          <p:nvPr/>
        </p:nvSpPr>
        <p:spPr>
          <a:xfrm>
            <a:off x="7175653" y="1041593"/>
            <a:ext cx="1497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7000"/>
              <a:buFont typeface="Space Grotesk SemiBold"/>
              <a:buNone/>
              <a:defRPr sz="6200" b="0" i="0" u="none" strike="noStrike" cap="none">
                <a:solidFill>
                  <a:schemeClr val="lt1"/>
                </a:solidFill>
                <a:latin typeface="Space Grotesk SemiBold"/>
                <a:ea typeface="Space Grotesk SemiBold"/>
                <a:cs typeface="Space Grotesk SemiBold"/>
                <a:sym typeface="Space Grotesk SemiBold"/>
              </a:defRPr>
            </a:lvl1pPr>
            <a:lvl2pPr marR="0" lvl="1"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2pPr>
            <a:lvl3pPr marR="0" lvl="2"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3pPr>
            <a:lvl4pPr marR="0" lvl="3"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4pPr>
            <a:lvl5pPr marR="0" lvl="4"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5pPr>
            <a:lvl6pPr marR="0" lvl="5"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6pPr>
            <a:lvl7pPr marR="0" lvl="6"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7pPr>
            <a:lvl8pPr marR="0" lvl="7"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8pPr>
            <a:lvl9pPr marR="0" lvl="8" algn="ctr" rtl="0">
              <a:lnSpc>
                <a:spcPct val="100000"/>
              </a:lnSpc>
              <a:spcBef>
                <a:spcPts val="0"/>
              </a:spcBef>
              <a:spcAft>
                <a:spcPts val="0"/>
              </a:spcAft>
              <a:buClr>
                <a:schemeClr val="lt1"/>
              </a:buClr>
              <a:buSzPts val="7000"/>
              <a:buFont typeface="Space Grotesk SemiBold"/>
              <a:buNone/>
              <a:defRPr sz="7000" b="0" i="0" u="none" strike="noStrike" cap="none">
                <a:solidFill>
                  <a:schemeClr val="lt1"/>
                </a:solidFill>
                <a:latin typeface="Space Grotesk SemiBold"/>
                <a:ea typeface="Space Grotesk SemiBold"/>
                <a:cs typeface="Space Grotesk SemiBold"/>
                <a:sym typeface="Space Grotesk SemiBold"/>
              </a:defRPr>
            </a:lvl9pPr>
          </a:lstStyle>
          <a:p>
            <a:r>
              <a:rPr lang="en" dirty="0"/>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269634" y="916372"/>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400" dirty="0"/>
              <a:t>Data Gathering and Exploration</a:t>
            </a:r>
            <a:endParaRPr sz="4400" dirty="0"/>
          </a:p>
        </p:txBody>
      </p:sp>
      <p:sp>
        <p:nvSpPr>
          <p:cNvPr id="1082" name="Google Shape;1082;p39"/>
          <p:cNvSpPr txBox="1">
            <a:spLocks noGrp="1"/>
          </p:cNvSpPr>
          <p:nvPr>
            <p:ph type="subTitle" idx="1"/>
          </p:nvPr>
        </p:nvSpPr>
        <p:spPr>
          <a:xfrm>
            <a:off x="2224441" y="1988196"/>
            <a:ext cx="4493400" cy="4425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CA" dirty="0"/>
              <a:t>The data for this car price prediction project was collected from Kaggle. The primary source was a dataset obtained from a reputable online marketplace for used cars. </a:t>
            </a:r>
          </a:p>
          <a:p>
            <a:pPr marL="285750" lvl="0" indent="-285750" algn="ctr" rtl="0">
              <a:spcBef>
                <a:spcPts val="0"/>
              </a:spcBef>
              <a:spcAft>
                <a:spcPts val="0"/>
              </a:spcAft>
              <a:buFont typeface="Arial" panose="020B0604020202020204" pitchFamily="34" charset="0"/>
              <a:buChar char="•"/>
            </a:pPr>
            <a:r>
              <a:rPr lang="en-CA" dirty="0"/>
              <a:t>The dataset included various attributes such as make, model, year, odometer reading, MMR (Market Mirror Ratio), interior color, exterior color, transmission, trim, and body type.</a:t>
            </a:r>
            <a:endParaRPr dirty="0"/>
          </a:p>
        </p:txBody>
      </p:sp>
      <p:cxnSp>
        <p:nvCxnSpPr>
          <p:cNvPr id="1083" name="Google Shape;1083;p39"/>
          <p:cNvCxnSpPr/>
          <p:nvPr/>
        </p:nvCxnSpPr>
        <p:spPr>
          <a:xfrm>
            <a:off x="2325350" y="1894784"/>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269634" y="916372"/>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400" dirty="0"/>
              <a:t>Data Gathering and Exploration</a:t>
            </a:r>
            <a:endParaRPr sz="4400" dirty="0"/>
          </a:p>
        </p:txBody>
      </p:sp>
      <p:pic>
        <p:nvPicPr>
          <p:cNvPr id="2" name="Picture 1">
            <a:extLst>
              <a:ext uri="{FF2B5EF4-FFF2-40B4-BE49-F238E27FC236}">
                <a16:creationId xmlns:a16="http://schemas.microsoft.com/office/drawing/2014/main" id="{E51D362B-F51C-ECA8-29F3-277F6D9DA535}"/>
              </a:ext>
            </a:extLst>
          </p:cNvPr>
          <p:cNvPicPr>
            <a:picLocks noChangeAspect="1"/>
          </p:cNvPicPr>
          <p:nvPr/>
        </p:nvPicPr>
        <p:blipFill>
          <a:blip r:embed="rId3"/>
          <a:stretch>
            <a:fillRect/>
          </a:stretch>
        </p:blipFill>
        <p:spPr>
          <a:xfrm>
            <a:off x="2299872" y="2067400"/>
            <a:ext cx="4231178" cy="2133568"/>
          </a:xfrm>
          <a:prstGeom prst="rect">
            <a:avLst/>
          </a:prstGeom>
        </p:spPr>
      </p:pic>
      <p:cxnSp>
        <p:nvCxnSpPr>
          <p:cNvPr id="1083" name="Google Shape;1083;p39"/>
          <p:cNvCxnSpPr/>
          <p:nvPr/>
        </p:nvCxnSpPr>
        <p:spPr>
          <a:xfrm>
            <a:off x="2325350" y="1894784"/>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327756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269634" y="916372"/>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400" dirty="0"/>
              <a:t>Data Gathering and Exploration</a:t>
            </a:r>
            <a:endParaRPr sz="4400" dirty="0"/>
          </a:p>
        </p:txBody>
      </p:sp>
      <p:cxnSp>
        <p:nvCxnSpPr>
          <p:cNvPr id="1083" name="Google Shape;1083;p39"/>
          <p:cNvCxnSpPr/>
          <p:nvPr/>
        </p:nvCxnSpPr>
        <p:spPr>
          <a:xfrm>
            <a:off x="2325350" y="1894784"/>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3" name="Picture 2">
            <a:extLst>
              <a:ext uri="{FF2B5EF4-FFF2-40B4-BE49-F238E27FC236}">
                <a16:creationId xmlns:a16="http://schemas.microsoft.com/office/drawing/2014/main" id="{2F726E28-D4DA-308C-AE4F-CE3432E10ECF}"/>
              </a:ext>
            </a:extLst>
          </p:cNvPr>
          <p:cNvPicPr>
            <a:picLocks noChangeAspect="1"/>
          </p:cNvPicPr>
          <p:nvPr/>
        </p:nvPicPr>
        <p:blipFill>
          <a:blip r:embed="rId3"/>
          <a:stretch>
            <a:fillRect/>
          </a:stretch>
        </p:blipFill>
        <p:spPr>
          <a:xfrm>
            <a:off x="2530670" y="1957024"/>
            <a:ext cx="3637373" cy="2514290"/>
          </a:xfrm>
          <a:prstGeom prst="rect">
            <a:avLst/>
          </a:prstGeom>
        </p:spPr>
      </p:pic>
    </p:spTree>
    <p:extLst>
      <p:ext uri="{BB962C8B-B14F-4D97-AF65-F5344CB8AC3E}">
        <p14:creationId xmlns:p14="http://schemas.microsoft.com/office/powerpoint/2010/main" val="1004561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39"/>
          <p:cNvSpPr txBox="1">
            <a:spLocks noGrp="1"/>
          </p:cNvSpPr>
          <p:nvPr>
            <p:ph type="title"/>
          </p:nvPr>
        </p:nvSpPr>
        <p:spPr>
          <a:xfrm>
            <a:off x="1032346" y="832893"/>
            <a:ext cx="6403014" cy="1071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400" dirty="0"/>
              <a:t>Standard Scaling</a:t>
            </a:r>
            <a:br>
              <a:rPr lang="en-CA" sz="4400" dirty="0"/>
            </a:br>
            <a:endParaRPr sz="4400" dirty="0"/>
          </a:p>
        </p:txBody>
      </p:sp>
      <p:cxnSp>
        <p:nvCxnSpPr>
          <p:cNvPr id="1083" name="Google Shape;1083;p39"/>
          <p:cNvCxnSpPr/>
          <p:nvPr/>
        </p:nvCxnSpPr>
        <p:spPr>
          <a:xfrm>
            <a:off x="2033280" y="1160707"/>
            <a:ext cx="4205700" cy="0"/>
          </a:xfrm>
          <a:prstGeom prst="straightConnector1">
            <a:avLst/>
          </a:prstGeom>
          <a:noFill/>
          <a:ln w="9525" cap="flat" cmpd="sng">
            <a:solidFill>
              <a:schemeClr val="dk2"/>
            </a:solidFill>
            <a:prstDash val="solid"/>
            <a:round/>
            <a:headEnd type="none" w="med" len="med"/>
            <a:tailEnd type="none" w="med" len="med"/>
          </a:ln>
        </p:spPr>
      </p:cxnSp>
      <p:grpSp>
        <p:nvGrpSpPr>
          <p:cNvPr id="1084" name="Google Shape;1084;p39"/>
          <p:cNvGrpSpPr/>
          <p:nvPr/>
        </p:nvGrpSpPr>
        <p:grpSpPr>
          <a:xfrm>
            <a:off x="-371921" y="3177026"/>
            <a:ext cx="1709933" cy="1553105"/>
            <a:chOff x="-219521" y="1245978"/>
            <a:chExt cx="1709933" cy="1553105"/>
          </a:xfrm>
        </p:grpSpPr>
        <p:grpSp>
          <p:nvGrpSpPr>
            <p:cNvPr id="1085" name="Google Shape;1085;p39"/>
            <p:cNvGrpSpPr/>
            <p:nvPr/>
          </p:nvGrpSpPr>
          <p:grpSpPr>
            <a:xfrm rot="-5400000" flipH="1">
              <a:off x="-377437" y="1559508"/>
              <a:ext cx="1397491" cy="1081660"/>
              <a:chOff x="5888880" y="2238480"/>
              <a:chExt cx="2414880" cy="1869120"/>
            </a:xfrm>
          </p:grpSpPr>
          <p:sp>
            <p:nvSpPr>
              <p:cNvPr id="1086" name="Google Shape;1086;p39"/>
              <p:cNvSpPr/>
              <p:nvPr/>
            </p:nvSpPr>
            <p:spPr>
              <a:xfrm>
                <a:off x="5888880" y="2238480"/>
                <a:ext cx="1297800" cy="12974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9"/>
              <p:cNvSpPr/>
              <p:nvPr/>
            </p:nvSpPr>
            <p:spPr>
              <a:xfrm>
                <a:off x="6271920" y="2977920"/>
                <a:ext cx="232920" cy="272520"/>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9"/>
              <p:cNvSpPr/>
              <p:nvPr/>
            </p:nvSpPr>
            <p:spPr>
              <a:xfrm>
                <a:off x="6529320" y="2988720"/>
                <a:ext cx="226440" cy="265680"/>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9" name="Google Shape;1089;p39"/>
              <p:cNvSpPr/>
              <p:nvPr/>
            </p:nvSpPr>
            <p:spPr>
              <a:xfrm>
                <a:off x="6628320" y="2919960"/>
                <a:ext cx="272520" cy="232560"/>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0" name="Google Shape;1090;p39"/>
              <p:cNvSpPr/>
              <p:nvPr/>
            </p:nvSpPr>
            <p:spPr>
              <a:xfrm>
                <a:off x="6639480" y="2669040"/>
                <a:ext cx="265320" cy="226440"/>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39"/>
              <p:cNvSpPr/>
              <p:nvPr/>
            </p:nvSpPr>
            <p:spPr>
              <a:xfrm>
                <a:off x="6570720" y="2523960"/>
                <a:ext cx="232560" cy="2728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39"/>
              <p:cNvSpPr/>
              <p:nvPr/>
            </p:nvSpPr>
            <p:spPr>
              <a:xfrm>
                <a:off x="6460560" y="2810160"/>
                <a:ext cx="154440" cy="154080"/>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39"/>
              <p:cNvSpPr/>
              <p:nvPr/>
            </p:nvSpPr>
            <p:spPr>
              <a:xfrm>
                <a:off x="6319440" y="2520000"/>
                <a:ext cx="226440" cy="265680"/>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39"/>
              <p:cNvSpPr/>
              <p:nvPr/>
            </p:nvSpPr>
            <p:spPr>
              <a:xfrm>
                <a:off x="6174360" y="2621880"/>
                <a:ext cx="272520" cy="23220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39"/>
              <p:cNvSpPr/>
              <p:nvPr/>
            </p:nvSpPr>
            <p:spPr>
              <a:xfrm>
                <a:off x="6170400" y="2878560"/>
                <a:ext cx="265680" cy="226800"/>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9"/>
              <p:cNvSpPr/>
              <p:nvPr/>
            </p:nvSpPr>
            <p:spPr>
              <a:xfrm>
                <a:off x="7005960" y="2810160"/>
                <a:ext cx="1297800" cy="1297440"/>
              </a:xfrm>
              <a:custGeom>
                <a:avLst/>
                <a:gdLst/>
                <a:ahLst/>
                <a:cxnLst/>
                <a:rect l="l" t="t" r="r" b="b"/>
                <a:pathLst>
                  <a:path w="3605" h="3604" extrusionOk="0">
                    <a:moveTo>
                      <a:pt x="2110" y="77"/>
                    </a:moveTo>
                    <a:lnTo>
                      <a:pt x="1796" y="49"/>
                    </a:lnTo>
                    <a:lnTo>
                      <a:pt x="1770" y="344"/>
                    </a:lnTo>
                    <a:lnTo>
                      <a:pt x="1750" y="344"/>
                    </a:lnTo>
                    <a:cubicBezTo>
                      <a:pt x="1613" y="349"/>
                      <a:pt x="1479" y="373"/>
                      <a:pt x="1350" y="415"/>
                    </a:cubicBezTo>
                    <a:lnTo>
                      <a:pt x="1331" y="421"/>
                    </a:lnTo>
                    <a:lnTo>
                      <a:pt x="1206" y="153"/>
                    </a:lnTo>
                    <a:lnTo>
                      <a:pt x="920" y="287"/>
                    </a:lnTo>
                    <a:lnTo>
                      <a:pt x="1045" y="555"/>
                    </a:lnTo>
                    <a:lnTo>
                      <a:pt x="1028" y="566"/>
                    </a:lnTo>
                    <a:cubicBezTo>
                      <a:pt x="913" y="638"/>
                      <a:pt x="809" y="726"/>
                      <a:pt x="718" y="827"/>
                    </a:cubicBezTo>
                    <a:lnTo>
                      <a:pt x="704" y="842"/>
                    </a:lnTo>
                    <a:lnTo>
                      <a:pt x="461" y="672"/>
                    </a:lnTo>
                    <a:lnTo>
                      <a:pt x="281" y="931"/>
                    </a:lnTo>
                    <a:lnTo>
                      <a:pt x="523" y="1101"/>
                    </a:lnTo>
                    <a:lnTo>
                      <a:pt x="514" y="1118"/>
                    </a:lnTo>
                    <a:cubicBezTo>
                      <a:pt x="450" y="1238"/>
                      <a:pt x="404" y="1366"/>
                      <a:pt x="376" y="1500"/>
                    </a:cubicBezTo>
                    <a:lnTo>
                      <a:pt x="372" y="1520"/>
                    </a:lnTo>
                    <a:lnTo>
                      <a:pt x="76" y="1494"/>
                    </a:lnTo>
                    <a:lnTo>
                      <a:pt x="49" y="1809"/>
                    </a:lnTo>
                    <a:lnTo>
                      <a:pt x="345" y="1835"/>
                    </a:lnTo>
                    <a:lnTo>
                      <a:pt x="345" y="1855"/>
                    </a:lnTo>
                    <a:cubicBezTo>
                      <a:pt x="350" y="1992"/>
                      <a:pt x="374" y="2126"/>
                      <a:pt x="416" y="2254"/>
                    </a:cubicBezTo>
                    <a:lnTo>
                      <a:pt x="422" y="2273"/>
                    </a:lnTo>
                    <a:lnTo>
                      <a:pt x="154" y="2399"/>
                    </a:lnTo>
                    <a:lnTo>
                      <a:pt x="288" y="2685"/>
                    </a:lnTo>
                    <a:lnTo>
                      <a:pt x="556" y="2559"/>
                    </a:lnTo>
                    <a:lnTo>
                      <a:pt x="567" y="2576"/>
                    </a:lnTo>
                    <a:cubicBezTo>
                      <a:pt x="639" y="2692"/>
                      <a:pt x="727" y="2796"/>
                      <a:pt x="828" y="2887"/>
                    </a:cubicBezTo>
                    <a:lnTo>
                      <a:pt x="843" y="2900"/>
                    </a:lnTo>
                    <a:lnTo>
                      <a:pt x="673" y="3143"/>
                    </a:lnTo>
                    <a:lnTo>
                      <a:pt x="932" y="3324"/>
                    </a:lnTo>
                    <a:lnTo>
                      <a:pt x="1102" y="3082"/>
                    </a:lnTo>
                    <a:lnTo>
                      <a:pt x="1119" y="3091"/>
                    </a:lnTo>
                    <a:cubicBezTo>
                      <a:pt x="1238" y="3154"/>
                      <a:pt x="1367" y="3201"/>
                      <a:pt x="1501" y="3229"/>
                    </a:cubicBezTo>
                    <a:lnTo>
                      <a:pt x="1521" y="3233"/>
                    </a:lnTo>
                    <a:lnTo>
                      <a:pt x="1495" y="3528"/>
                    </a:lnTo>
                    <a:lnTo>
                      <a:pt x="1810" y="3555"/>
                    </a:lnTo>
                    <a:lnTo>
                      <a:pt x="1835" y="3260"/>
                    </a:lnTo>
                    <a:lnTo>
                      <a:pt x="1855" y="3259"/>
                    </a:lnTo>
                    <a:cubicBezTo>
                      <a:pt x="1992" y="3255"/>
                      <a:pt x="2127" y="3231"/>
                      <a:pt x="2255" y="3189"/>
                    </a:cubicBezTo>
                    <a:lnTo>
                      <a:pt x="2274" y="3183"/>
                    </a:lnTo>
                    <a:lnTo>
                      <a:pt x="2400" y="3451"/>
                    </a:lnTo>
                    <a:lnTo>
                      <a:pt x="2686" y="3317"/>
                    </a:lnTo>
                    <a:lnTo>
                      <a:pt x="2560" y="3049"/>
                    </a:lnTo>
                    <a:lnTo>
                      <a:pt x="2577" y="3038"/>
                    </a:lnTo>
                    <a:cubicBezTo>
                      <a:pt x="2692" y="2966"/>
                      <a:pt x="2797" y="2878"/>
                      <a:pt x="2888" y="2777"/>
                    </a:cubicBezTo>
                    <a:lnTo>
                      <a:pt x="2901" y="2762"/>
                    </a:lnTo>
                    <a:lnTo>
                      <a:pt x="3144" y="2931"/>
                    </a:lnTo>
                    <a:lnTo>
                      <a:pt x="3325" y="2672"/>
                    </a:lnTo>
                    <a:lnTo>
                      <a:pt x="3082" y="2503"/>
                    </a:lnTo>
                    <a:lnTo>
                      <a:pt x="3092" y="2485"/>
                    </a:lnTo>
                    <a:cubicBezTo>
                      <a:pt x="3155" y="2366"/>
                      <a:pt x="3201" y="2238"/>
                      <a:pt x="3230" y="2103"/>
                    </a:cubicBezTo>
                    <a:lnTo>
                      <a:pt x="3234" y="2084"/>
                    </a:lnTo>
                    <a:lnTo>
                      <a:pt x="3529" y="2109"/>
                    </a:lnTo>
                    <a:lnTo>
                      <a:pt x="3556" y="1795"/>
                    </a:lnTo>
                    <a:lnTo>
                      <a:pt x="3261" y="1769"/>
                    </a:lnTo>
                    <a:lnTo>
                      <a:pt x="3260" y="1749"/>
                    </a:lnTo>
                    <a:cubicBezTo>
                      <a:pt x="3255" y="1612"/>
                      <a:pt x="3232" y="1478"/>
                      <a:pt x="3190" y="1349"/>
                    </a:cubicBezTo>
                    <a:lnTo>
                      <a:pt x="3184" y="1330"/>
                    </a:lnTo>
                    <a:lnTo>
                      <a:pt x="3451" y="1205"/>
                    </a:lnTo>
                    <a:lnTo>
                      <a:pt x="3318" y="919"/>
                    </a:lnTo>
                    <a:lnTo>
                      <a:pt x="3049" y="1044"/>
                    </a:lnTo>
                    <a:lnTo>
                      <a:pt x="3039" y="1027"/>
                    </a:lnTo>
                    <a:cubicBezTo>
                      <a:pt x="2966" y="912"/>
                      <a:pt x="2878" y="808"/>
                      <a:pt x="2777" y="717"/>
                    </a:cubicBezTo>
                    <a:lnTo>
                      <a:pt x="2762" y="703"/>
                    </a:lnTo>
                    <a:lnTo>
                      <a:pt x="2932" y="461"/>
                    </a:lnTo>
                    <a:lnTo>
                      <a:pt x="2673" y="280"/>
                    </a:lnTo>
                    <a:lnTo>
                      <a:pt x="2504" y="522"/>
                    </a:lnTo>
                    <a:lnTo>
                      <a:pt x="2486" y="513"/>
                    </a:lnTo>
                    <a:cubicBezTo>
                      <a:pt x="2367" y="450"/>
                      <a:pt x="2239" y="403"/>
                      <a:pt x="2104" y="375"/>
                    </a:cubicBezTo>
                    <a:lnTo>
                      <a:pt x="2085" y="371"/>
                    </a:lnTo>
                    <a:lnTo>
                      <a:pt x="2110" y="77"/>
                    </a:lnTo>
                    <a:moveTo>
                      <a:pt x="1754" y="0"/>
                    </a:moveTo>
                    <a:lnTo>
                      <a:pt x="2159" y="35"/>
                    </a:lnTo>
                    <a:lnTo>
                      <a:pt x="2133" y="335"/>
                    </a:lnTo>
                    <a:cubicBezTo>
                      <a:pt x="2258" y="363"/>
                      <a:pt x="2378" y="406"/>
                      <a:pt x="2490" y="463"/>
                    </a:cubicBezTo>
                    <a:lnTo>
                      <a:pt x="2662" y="217"/>
                    </a:lnTo>
                    <a:lnTo>
                      <a:pt x="2995" y="449"/>
                    </a:lnTo>
                    <a:lnTo>
                      <a:pt x="2823" y="697"/>
                    </a:lnTo>
                    <a:cubicBezTo>
                      <a:pt x="2916" y="783"/>
                      <a:pt x="2998" y="880"/>
                      <a:pt x="3066" y="986"/>
                    </a:cubicBezTo>
                    <a:lnTo>
                      <a:pt x="3340" y="859"/>
                    </a:lnTo>
                    <a:lnTo>
                      <a:pt x="3512" y="1227"/>
                    </a:lnTo>
                    <a:lnTo>
                      <a:pt x="3239" y="1354"/>
                    </a:lnTo>
                    <a:cubicBezTo>
                      <a:pt x="3276" y="1475"/>
                      <a:pt x="3298" y="1600"/>
                      <a:pt x="3305" y="1727"/>
                    </a:cubicBezTo>
                    <a:lnTo>
                      <a:pt x="3605" y="1753"/>
                    </a:lnTo>
                    <a:lnTo>
                      <a:pt x="3570" y="2158"/>
                    </a:lnTo>
                    <a:lnTo>
                      <a:pt x="3270" y="2132"/>
                    </a:lnTo>
                    <a:cubicBezTo>
                      <a:pt x="3242" y="2257"/>
                      <a:pt x="3199" y="2377"/>
                      <a:pt x="3141" y="2489"/>
                    </a:cubicBezTo>
                    <a:lnTo>
                      <a:pt x="3388" y="2661"/>
                    </a:lnTo>
                    <a:lnTo>
                      <a:pt x="3155" y="2994"/>
                    </a:lnTo>
                    <a:lnTo>
                      <a:pt x="2908" y="2822"/>
                    </a:lnTo>
                    <a:cubicBezTo>
                      <a:pt x="2822" y="2915"/>
                      <a:pt x="2725" y="2997"/>
                      <a:pt x="2618" y="3066"/>
                    </a:cubicBezTo>
                    <a:lnTo>
                      <a:pt x="2746" y="3339"/>
                    </a:lnTo>
                    <a:lnTo>
                      <a:pt x="2378" y="3511"/>
                    </a:lnTo>
                    <a:lnTo>
                      <a:pt x="2250" y="3238"/>
                    </a:lnTo>
                    <a:cubicBezTo>
                      <a:pt x="2130" y="3276"/>
                      <a:pt x="2005" y="3298"/>
                      <a:pt x="1877" y="3304"/>
                    </a:cubicBezTo>
                    <a:lnTo>
                      <a:pt x="1851" y="3604"/>
                    </a:lnTo>
                    <a:lnTo>
                      <a:pt x="1446" y="3569"/>
                    </a:lnTo>
                    <a:lnTo>
                      <a:pt x="1472" y="3269"/>
                    </a:lnTo>
                    <a:cubicBezTo>
                      <a:pt x="1348" y="3241"/>
                      <a:pt x="1228" y="3198"/>
                      <a:pt x="1116" y="3140"/>
                    </a:cubicBezTo>
                    <a:lnTo>
                      <a:pt x="944" y="3387"/>
                    </a:lnTo>
                    <a:lnTo>
                      <a:pt x="610" y="3154"/>
                    </a:lnTo>
                    <a:lnTo>
                      <a:pt x="783" y="2907"/>
                    </a:lnTo>
                    <a:cubicBezTo>
                      <a:pt x="690" y="2821"/>
                      <a:pt x="608" y="2724"/>
                      <a:pt x="539" y="2617"/>
                    </a:cubicBezTo>
                    <a:lnTo>
                      <a:pt x="266" y="2745"/>
                    </a:lnTo>
                    <a:lnTo>
                      <a:pt x="94" y="2377"/>
                    </a:lnTo>
                    <a:lnTo>
                      <a:pt x="366" y="2249"/>
                    </a:lnTo>
                    <a:cubicBezTo>
                      <a:pt x="329" y="2129"/>
                      <a:pt x="307" y="2004"/>
                      <a:pt x="301" y="1876"/>
                    </a:cubicBezTo>
                    <a:lnTo>
                      <a:pt x="0" y="1850"/>
                    </a:lnTo>
                    <a:lnTo>
                      <a:pt x="35" y="1445"/>
                    </a:lnTo>
                    <a:lnTo>
                      <a:pt x="336" y="1471"/>
                    </a:lnTo>
                    <a:cubicBezTo>
                      <a:pt x="364" y="1347"/>
                      <a:pt x="407" y="1227"/>
                      <a:pt x="464" y="1115"/>
                    </a:cubicBezTo>
                    <a:lnTo>
                      <a:pt x="217" y="943"/>
                    </a:lnTo>
                    <a:lnTo>
                      <a:pt x="450" y="609"/>
                    </a:lnTo>
                    <a:lnTo>
                      <a:pt x="697" y="782"/>
                    </a:lnTo>
                    <a:cubicBezTo>
                      <a:pt x="783" y="689"/>
                      <a:pt x="881" y="607"/>
                      <a:pt x="987" y="538"/>
                    </a:cubicBezTo>
                    <a:lnTo>
                      <a:pt x="859" y="265"/>
                    </a:lnTo>
                    <a:lnTo>
                      <a:pt x="1228" y="94"/>
                    </a:lnTo>
                    <a:lnTo>
                      <a:pt x="1355" y="366"/>
                    </a:lnTo>
                    <a:cubicBezTo>
                      <a:pt x="1476" y="328"/>
                      <a:pt x="1601" y="306"/>
                      <a:pt x="1728" y="300"/>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9"/>
              <p:cNvSpPr/>
              <p:nvPr/>
            </p:nvSpPr>
            <p:spPr>
              <a:xfrm>
                <a:off x="7389360" y="3549600"/>
                <a:ext cx="232560" cy="272520"/>
              </a:xfrm>
              <a:custGeom>
                <a:avLst/>
                <a:gdLst/>
                <a:ahLst/>
                <a:cxnLst/>
                <a:rect l="l" t="t" r="r" b="b"/>
                <a:pathLst>
                  <a:path w="646" h="757" extrusionOk="0">
                    <a:moveTo>
                      <a:pt x="598" y="86"/>
                    </a:moveTo>
                    <a:cubicBezTo>
                      <a:pt x="578" y="78"/>
                      <a:pt x="559" y="68"/>
                      <a:pt x="541" y="57"/>
                    </a:cubicBezTo>
                    <a:lnTo>
                      <a:pt x="67" y="456"/>
                    </a:lnTo>
                    <a:cubicBezTo>
                      <a:pt x="201" y="582"/>
                      <a:pt x="365" y="667"/>
                      <a:pt x="545" y="703"/>
                    </a:cubicBezTo>
                    <a:lnTo>
                      <a:pt x="598" y="86"/>
                    </a:lnTo>
                    <a:moveTo>
                      <a:pt x="538" y="0"/>
                    </a:moveTo>
                    <a:lnTo>
                      <a:pt x="553" y="10"/>
                    </a:lnTo>
                    <a:cubicBezTo>
                      <a:pt x="576" y="27"/>
                      <a:pt x="602" y="40"/>
                      <a:pt x="630" y="50"/>
                    </a:cubicBezTo>
                    <a:lnTo>
                      <a:pt x="646" y="56"/>
                    </a:lnTo>
                    <a:lnTo>
                      <a:pt x="586" y="757"/>
                    </a:lnTo>
                    <a:lnTo>
                      <a:pt x="562" y="753"/>
                    </a:lnTo>
                    <a:cubicBezTo>
                      <a:pt x="354" y="717"/>
                      <a:pt x="166" y="619"/>
                      <a:pt x="17" y="470"/>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9"/>
              <p:cNvSpPr/>
              <p:nvPr/>
            </p:nvSpPr>
            <p:spPr>
              <a:xfrm>
                <a:off x="7646760" y="3560400"/>
                <a:ext cx="226440" cy="265680"/>
              </a:xfrm>
              <a:custGeom>
                <a:avLst/>
                <a:gdLst/>
                <a:ahLst/>
                <a:cxnLst/>
                <a:rect l="l" t="t" r="r" b="b"/>
                <a:pathLst>
                  <a:path w="629" h="738" extrusionOk="0">
                    <a:moveTo>
                      <a:pt x="562" y="530"/>
                    </a:moveTo>
                    <a:lnTo>
                      <a:pt x="163" y="56"/>
                    </a:lnTo>
                    <a:cubicBezTo>
                      <a:pt x="144" y="64"/>
                      <a:pt x="123" y="71"/>
                      <a:pt x="102" y="75"/>
                    </a:cubicBezTo>
                    <a:lnTo>
                      <a:pt x="49" y="692"/>
                    </a:lnTo>
                    <a:cubicBezTo>
                      <a:pt x="233" y="688"/>
                      <a:pt x="409" y="632"/>
                      <a:pt x="562" y="530"/>
                    </a:cubicBezTo>
                    <a:moveTo>
                      <a:pt x="176" y="0"/>
                    </a:moveTo>
                    <a:lnTo>
                      <a:pt x="629" y="539"/>
                    </a:lnTo>
                    <a:lnTo>
                      <a:pt x="609" y="553"/>
                    </a:lnTo>
                    <a:cubicBezTo>
                      <a:pt x="437" y="674"/>
                      <a:pt x="234" y="738"/>
                      <a:pt x="24" y="738"/>
                    </a:cubicBezTo>
                    <a:lnTo>
                      <a:pt x="0" y="738"/>
                    </a:lnTo>
                    <a:lnTo>
                      <a:pt x="60" y="37"/>
                    </a:lnTo>
                    <a:lnTo>
                      <a:pt x="77" y="34"/>
                    </a:lnTo>
                    <a:cubicBezTo>
                      <a:pt x="106" y="29"/>
                      <a:pt x="134" y="20"/>
                      <a:pt x="160" y="8"/>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9"/>
              <p:cNvSpPr/>
              <p:nvPr/>
            </p:nvSpPr>
            <p:spPr>
              <a:xfrm>
                <a:off x="7745760" y="3491640"/>
                <a:ext cx="272520" cy="232920"/>
              </a:xfrm>
              <a:custGeom>
                <a:avLst/>
                <a:gdLst/>
                <a:ahLst/>
                <a:cxnLst/>
                <a:rect l="l" t="t" r="r" b="b"/>
                <a:pathLst>
                  <a:path w="757" h="647" extrusionOk="0">
                    <a:moveTo>
                      <a:pt x="703" y="102"/>
                    </a:moveTo>
                    <a:lnTo>
                      <a:pt x="86" y="48"/>
                    </a:lnTo>
                    <a:cubicBezTo>
                      <a:pt x="78" y="68"/>
                      <a:pt x="68" y="87"/>
                      <a:pt x="57" y="105"/>
                    </a:cubicBezTo>
                    <a:lnTo>
                      <a:pt x="455" y="579"/>
                    </a:lnTo>
                    <a:cubicBezTo>
                      <a:pt x="582" y="446"/>
                      <a:pt x="667" y="282"/>
                      <a:pt x="703" y="102"/>
                    </a:cubicBezTo>
                    <a:moveTo>
                      <a:pt x="56" y="0"/>
                    </a:moveTo>
                    <a:lnTo>
                      <a:pt x="757" y="61"/>
                    </a:lnTo>
                    <a:lnTo>
                      <a:pt x="753" y="85"/>
                    </a:lnTo>
                    <a:cubicBezTo>
                      <a:pt x="716" y="292"/>
                      <a:pt x="619" y="480"/>
                      <a:pt x="470" y="629"/>
                    </a:cubicBezTo>
                    <a:lnTo>
                      <a:pt x="453" y="647"/>
                    </a:lnTo>
                    <a:lnTo>
                      <a:pt x="0" y="108"/>
                    </a:lnTo>
                    <a:lnTo>
                      <a:pt x="10" y="94"/>
                    </a:lnTo>
                    <a:cubicBezTo>
                      <a:pt x="27" y="70"/>
                      <a:pt x="40" y="44"/>
                      <a:pt x="50" y="17"/>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9"/>
              <p:cNvSpPr/>
              <p:nvPr/>
            </p:nvSpPr>
            <p:spPr>
              <a:xfrm>
                <a:off x="7756560" y="3240720"/>
                <a:ext cx="265680" cy="226440"/>
              </a:xfrm>
              <a:custGeom>
                <a:avLst/>
                <a:gdLst/>
                <a:ahLst/>
                <a:cxnLst/>
                <a:rect l="l" t="t" r="r" b="b"/>
                <a:pathLst>
                  <a:path w="738" h="629" extrusionOk="0">
                    <a:moveTo>
                      <a:pt x="692" y="580"/>
                    </a:moveTo>
                    <a:cubicBezTo>
                      <a:pt x="688" y="396"/>
                      <a:pt x="632" y="219"/>
                      <a:pt x="530" y="67"/>
                    </a:cubicBezTo>
                    <a:lnTo>
                      <a:pt x="56" y="465"/>
                    </a:lnTo>
                    <a:cubicBezTo>
                      <a:pt x="64" y="485"/>
                      <a:pt x="70" y="505"/>
                      <a:pt x="75" y="526"/>
                    </a:cubicBezTo>
                    <a:lnTo>
                      <a:pt x="692" y="580"/>
                    </a:lnTo>
                    <a:moveTo>
                      <a:pt x="539" y="0"/>
                    </a:moveTo>
                    <a:lnTo>
                      <a:pt x="553" y="20"/>
                    </a:lnTo>
                    <a:cubicBezTo>
                      <a:pt x="674" y="192"/>
                      <a:pt x="738" y="394"/>
                      <a:pt x="738" y="604"/>
                    </a:cubicBezTo>
                    <a:lnTo>
                      <a:pt x="738" y="629"/>
                    </a:lnTo>
                    <a:lnTo>
                      <a:pt x="37" y="569"/>
                    </a:lnTo>
                    <a:lnTo>
                      <a:pt x="34" y="551"/>
                    </a:lnTo>
                    <a:cubicBezTo>
                      <a:pt x="29" y="523"/>
                      <a:pt x="20" y="495"/>
                      <a:pt x="8" y="469"/>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9"/>
              <p:cNvSpPr/>
              <p:nvPr/>
            </p:nvSpPr>
            <p:spPr>
              <a:xfrm>
                <a:off x="7687800" y="3095640"/>
                <a:ext cx="232920" cy="272520"/>
              </a:xfrm>
              <a:custGeom>
                <a:avLst/>
                <a:gdLst/>
                <a:ahLst/>
                <a:cxnLst/>
                <a:rect l="l" t="t" r="r" b="b"/>
                <a:pathLst>
                  <a:path w="647" h="757" extrusionOk="0">
                    <a:moveTo>
                      <a:pt x="579" y="301"/>
                    </a:moveTo>
                    <a:cubicBezTo>
                      <a:pt x="446" y="175"/>
                      <a:pt x="282" y="89"/>
                      <a:pt x="102" y="53"/>
                    </a:cubicBezTo>
                    <a:lnTo>
                      <a:pt x="48" y="670"/>
                    </a:lnTo>
                    <a:cubicBezTo>
                      <a:pt x="68" y="679"/>
                      <a:pt x="87" y="688"/>
                      <a:pt x="105" y="700"/>
                    </a:cubicBezTo>
                    <a:lnTo>
                      <a:pt x="579" y="301"/>
                    </a:lnTo>
                    <a:moveTo>
                      <a:pt x="61" y="0"/>
                    </a:moveTo>
                    <a:lnTo>
                      <a:pt x="85" y="4"/>
                    </a:lnTo>
                    <a:cubicBezTo>
                      <a:pt x="292" y="40"/>
                      <a:pt x="480" y="138"/>
                      <a:pt x="629" y="286"/>
                    </a:cubicBezTo>
                    <a:lnTo>
                      <a:pt x="647" y="304"/>
                    </a:lnTo>
                    <a:lnTo>
                      <a:pt x="108" y="757"/>
                    </a:lnTo>
                    <a:lnTo>
                      <a:pt x="94" y="747"/>
                    </a:lnTo>
                    <a:cubicBezTo>
                      <a:pt x="70" y="730"/>
                      <a:pt x="44" y="717"/>
                      <a:pt x="17" y="707"/>
                    </a:cubicBezTo>
                    <a:lnTo>
                      <a:pt x="0" y="701"/>
                    </a:lnTo>
                    <a:lnTo>
                      <a:pt x="6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39"/>
              <p:cNvSpPr/>
              <p:nvPr/>
            </p:nvSpPr>
            <p:spPr>
              <a:xfrm>
                <a:off x="7577640" y="3381840"/>
                <a:ext cx="154440" cy="154080"/>
              </a:xfrm>
              <a:custGeom>
                <a:avLst/>
                <a:gdLst/>
                <a:ahLst/>
                <a:cxnLst/>
                <a:rect l="l" t="t" r="r" b="b"/>
                <a:pathLst>
                  <a:path w="429" h="428" extrusionOk="0">
                    <a:moveTo>
                      <a:pt x="215" y="383"/>
                    </a:moveTo>
                    <a:cubicBezTo>
                      <a:pt x="302" y="383"/>
                      <a:pt x="375" y="315"/>
                      <a:pt x="383" y="228"/>
                    </a:cubicBezTo>
                    <a:cubicBezTo>
                      <a:pt x="387" y="183"/>
                      <a:pt x="373" y="140"/>
                      <a:pt x="344" y="105"/>
                    </a:cubicBezTo>
                    <a:cubicBezTo>
                      <a:pt x="315" y="71"/>
                      <a:pt x="274" y="50"/>
                      <a:pt x="229" y="46"/>
                    </a:cubicBezTo>
                    <a:cubicBezTo>
                      <a:pt x="137" y="38"/>
                      <a:pt x="54" y="108"/>
                      <a:pt x="47" y="199"/>
                    </a:cubicBezTo>
                    <a:cubicBezTo>
                      <a:pt x="43" y="244"/>
                      <a:pt x="57" y="288"/>
                      <a:pt x="86" y="323"/>
                    </a:cubicBezTo>
                    <a:cubicBezTo>
                      <a:pt x="115" y="357"/>
                      <a:pt x="155" y="378"/>
                      <a:pt x="200" y="382"/>
                    </a:cubicBezTo>
                    <a:cubicBezTo>
                      <a:pt x="205" y="382"/>
                      <a:pt x="210" y="383"/>
                      <a:pt x="215" y="383"/>
                    </a:cubicBezTo>
                    <a:moveTo>
                      <a:pt x="215" y="0"/>
                    </a:moveTo>
                    <a:cubicBezTo>
                      <a:pt x="221" y="0"/>
                      <a:pt x="227" y="0"/>
                      <a:pt x="233" y="0"/>
                    </a:cubicBezTo>
                    <a:cubicBezTo>
                      <a:pt x="290" y="5"/>
                      <a:pt x="342" y="32"/>
                      <a:pt x="379" y="76"/>
                    </a:cubicBezTo>
                    <a:cubicBezTo>
                      <a:pt x="416" y="120"/>
                      <a:pt x="433" y="175"/>
                      <a:pt x="428" y="232"/>
                    </a:cubicBezTo>
                    <a:cubicBezTo>
                      <a:pt x="418" y="348"/>
                      <a:pt x="314" y="438"/>
                      <a:pt x="196" y="427"/>
                    </a:cubicBezTo>
                    <a:cubicBezTo>
                      <a:pt x="139" y="422"/>
                      <a:pt x="88" y="396"/>
                      <a:pt x="51" y="352"/>
                    </a:cubicBezTo>
                    <a:cubicBezTo>
                      <a:pt x="14" y="308"/>
                      <a:pt x="-4" y="252"/>
                      <a:pt x="1" y="195"/>
                    </a:cubicBezTo>
                    <a:cubicBezTo>
                      <a:pt x="11" y="86"/>
                      <a:pt x="104" y="0"/>
                      <a:pt x="2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9"/>
              <p:cNvSpPr/>
              <p:nvPr/>
            </p:nvSpPr>
            <p:spPr>
              <a:xfrm>
                <a:off x="7436520" y="3091680"/>
                <a:ext cx="226800" cy="265320"/>
              </a:xfrm>
              <a:custGeom>
                <a:avLst/>
                <a:gdLst/>
                <a:ahLst/>
                <a:cxnLst/>
                <a:rect l="l" t="t" r="r" b="b"/>
                <a:pathLst>
                  <a:path w="630" h="737" extrusionOk="0">
                    <a:moveTo>
                      <a:pt x="527" y="662"/>
                    </a:moveTo>
                    <a:lnTo>
                      <a:pt x="580" y="45"/>
                    </a:lnTo>
                    <a:cubicBezTo>
                      <a:pt x="397" y="50"/>
                      <a:pt x="220" y="106"/>
                      <a:pt x="67" y="208"/>
                    </a:cubicBezTo>
                    <a:lnTo>
                      <a:pt x="466" y="682"/>
                    </a:lnTo>
                    <a:cubicBezTo>
                      <a:pt x="486" y="674"/>
                      <a:pt x="506" y="667"/>
                      <a:pt x="527" y="662"/>
                    </a:cubicBezTo>
                    <a:moveTo>
                      <a:pt x="630" y="0"/>
                    </a:moveTo>
                    <a:lnTo>
                      <a:pt x="569" y="701"/>
                    </a:lnTo>
                    <a:lnTo>
                      <a:pt x="552" y="704"/>
                    </a:lnTo>
                    <a:cubicBezTo>
                      <a:pt x="523" y="709"/>
                      <a:pt x="495" y="718"/>
                      <a:pt x="469" y="730"/>
                    </a:cubicBezTo>
                    <a:lnTo>
                      <a:pt x="454" y="737"/>
                    </a:lnTo>
                    <a:lnTo>
                      <a:pt x="0" y="199"/>
                    </a:lnTo>
                    <a:lnTo>
                      <a:pt x="21" y="185"/>
                    </a:lnTo>
                    <a:cubicBezTo>
                      <a:pt x="193" y="64"/>
                      <a:pt x="395" y="0"/>
                      <a:pt x="605" y="0"/>
                    </a:cubicBezTo>
                    <a:lnTo>
                      <a:pt x="63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9"/>
              <p:cNvSpPr/>
              <p:nvPr/>
            </p:nvSpPr>
            <p:spPr>
              <a:xfrm>
                <a:off x="7291800" y="3193200"/>
                <a:ext cx="272520" cy="232560"/>
              </a:xfrm>
              <a:custGeom>
                <a:avLst/>
                <a:gdLst/>
                <a:ahLst/>
                <a:cxnLst/>
                <a:rect l="l" t="t" r="r" b="b"/>
                <a:pathLst>
                  <a:path w="757" h="646" extrusionOk="0">
                    <a:moveTo>
                      <a:pt x="700" y="541"/>
                    </a:moveTo>
                    <a:lnTo>
                      <a:pt x="301" y="67"/>
                    </a:lnTo>
                    <a:cubicBezTo>
                      <a:pt x="174" y="201"/>
                      <a:pt x="89" y="365"/>
                      <a:pt x="53" y="545"/>
                    </a:cubicBezTo>
                    <a:lnTo>
                      <a:pt x="670" y="598"/>
                    </a:lnTo>
                    <a:cubicBezTo>
                      <a:pt x="678" y="578"/>
                      <a:pt x="688" y="559"/>
                      <a:pt x="700" y="541"/>
                    </a:cubicBezTo>
                    <a:moveTo>
                      <a:pt x="304" y="0"/>
                    </a:moveTo>
                    <a:lnTo>
                      <a:pt x="757" y="539"/>
                    </a:lnTo>
                    <a:lnTo>
                      <a:pt x="747" y="553"/>
                    </a:lnTo>
                    <a:cubicBezTo>
                      <a:pt x="730" y="577"/>
                      <a:pt x="716" y="602"/>
                      <a:pt x="707" y="630"/>
                    </a:cubicBezTo>
                    <a:lnTo>
                      <a:pt x="701" y="646"/>
                    </a:lnTo>
                    <a:lnTo>
                      <a:pt x="0" y="586"/>
                    </a:lnTo>
                    <a:lnTo>
                      <a:pt x="4" y="562"/>
                    </a:lnTo>
                    <a:cubicBezTo>
                      <a:pt x="40" y="354"/>
                      <a:pt x="138" y="166"/>
                      <a:pt x="286" y="18"/>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9"/>
              <p:cNvSpPr/>
              <p:nvPr/>
            </p:nvSpPr>
            <p:spPr>
              <a:xfrm>
                <a:off x="7287840" y="3450600"/>
                <a:ext cx="265320" cy="226440"/>
              </a:xfrm>
              <a:custGeom>
                <a:avLst/>
                <a:gdLst/>
                <a:ahLst/>
                <a:cxnLst/>
                <a:rect l="l" t="t" r="r" b="b"/>
                <a:pathLst>
                  <a:path w="737" h="629" extrusionOk="0">
                    <a:moveTo>
                      <a:pt x="662" y="102"/>
                    </a:moveTo>
                    <a:lnTo>
                      <a:pt x="45" y="49"/>
                    </a:lnTo>
                    <a:cubicBezTo>
                      <a:pt x="50" y="233"/>
                      <a:pt x="106" y="409"/>
                      <a:pt x="208" y="562"/>
                    </a:cubicBezTo>
                    <a:lnTo>
                      <a:pt x="682" y="163"/>
                    </a:lnTo>
                    <a:cubicBezTo>
                      <a:pt x="673" y="144"/>
                      <a:pt x="667" y="123"/>
                      <a:pt x="662" y="102"/>
                    </a:cubicBezTo>
                    <a:moveTo>
                      <a:pt x="0" y="0"/>
                    </a:moveTo>
                    <a:lnTo>
                      <a:pt x="701" y="60"/>
                    </a:lnTo>
                    <a:lnTo>
                      <a:pt x="704" y="77"/>
                    </a:lnTo>
                    <a:cubicBezTo>
                      <a:pt x="709" y="106"/>
                      <a:pt x="717" y="134"/>
                      <a:pt x="730" y="160"/>
                    </a:cubicBezTo>
                    <a:lnTo>
                      <a:pt x="737" y="176"/>
                    </a:lnTo>
                    <a:lnTo>
                      <a:pt x="199" y="629"/>
                    </a:lnTo>
                    <a:lnTo>
                      <a:pt x="184" y="609"/>
                    </a:lnTo>
                    <a:cubicBezTo>
                      <a:pt x="64" y="437"/>
                      <a:pt x="0" y="235"/>
                      <a:pt x="0" y="24"/>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06" name="Google Shape;1106;p39"/>
            <p:cNvGrpSpPr/>
            <p:nvPr/>
          </p:nvGrpSpPr>
          <p:grpSpPr>
            <a:xfrm>
              <a:off x="626078" y="1245978"/>
              <a:ext cx="864333" cy="864453"/>
              <a:chOff x="131002" y="3665364"/>
              <a:chExt cx="599940" cy="600106"/>
            </a:xfrm>
          </p:grpSpPr>
          <p:sp>
            <p:nvSpPr>
              <p:cNvPr id="1107" name="Google Shape;1107;p39"/>
              <p:cNvSpPr/>
              <p:nvPr/>
            </p:nvSpPr>
            <p:spPr>
              <a:xfrm rot="5400000">
                <a:off x="130919" y="3665447"/>
                <a:ext cx="600106" cy="599940"/>
              </a:xfrm>
              <a:custGeom>
                <a:avLst/>
                <a:gdLst/>
                <a:ahLst/>
                <a:cxnLst/>
                <a:rect l="l" t="t" r="r" b="b"/>
                <a:pathLst>
                  <a:path w="3605" h="3604" extrusionOk="0">
                    <a:moveTo>
                      <a:pt x="2110" y="76"/>
                    </a:moveTo>
                    <a:lnTo>
                      <a:pt x="1795" y="49"/>
                    </a:lnTo>
                    <a:lnTo>
                      <a:pt x="1769" y="344"/>
                    </a:lnTo>
                    <a:lnTo>
                      <a:pt x="1749" y="345"/>
                    </a:lnTo>
                    <a:cubicBezTo>
                      <a:pt x="1613" y="350"/>
                      <a:pt x="1478" y="374"/>
                      <a:pt x="1350" y="415"/>
                    </a:cubicBezTo>
                    <a:lnTo>
                      <a:pt x="1331" y="422"/>
                    </a:lnTo>
                    <a:lnTo>
                      <a:pt x="1205" y="154"/>
                    </a:lnTo>
                    <a:lnTo>
                      <a:pt x="919" y="288"/>
                    </a:lnTo>
                    <a:lnTo>
                      <a:pt x="1045" y="556"/>
                    </a:lnTo>
                    <a:lnTo>
                      <a:pt x="1028" y="567"/>
                    </a:lnTo>
                    <a:cubicBezTo>
                      <a:pt x="913" y="639"/>
                      <a:pt x="808" y="727"/>
                      <a:pt x="717" y="828"/>
                    </a:cubicBezTo>
                    <a:lnTo>
                      <a:pt x="704" y="843"/>
                    </a:lnTo>
                    <a:lnTo>
                      <a:pt x="461" y="673"/>
                    </a:lnTo>
                    <a:lnTo>
                      <a:pt x="280" y="932"/>
                    </a:lnTo>
                    <a:lnTo>
                      <a:pt x="523" y="1101"/>
                    </a:lnTo>
                    <a:lnTo>
                      <a:pt x="513" y="1119"/>
                    </a:lnTo>
                    <a:cubicBezTo>
                      <a:pt x="450" y="1238"/>
                      <a:pt x="404" y="1367"/>
                      <a:pt x="375" y="1501"/>
                    </a:cubicBezTo>
                    <a:lnTo>
                      <a:pt x="371" y="1521"/>
                    </a:lnTo>
                    <a:lnTo>
                      <a:pt x="76" y="1495"/>
                    </a:lnTo>
                    <a:lnTo>
                      <a:pt x="49" y="1809"/>
                    </a:lnTo>
                    <a:lnTo>
                      <a:pt x="344" y="1834"/>
                    </a:lnTo>
                    <a:lnTo>
                      <a:pt x="345" y="1854"/>
                    </a:lnTo>
                    <a:cubicBezTo>
                      <a:pt x="350" y="1991"/>
                      <a:pt x="373" y="2126"/>
                      <a:pt x="415" y="2254"/>
                    </a:cubicBezTo>
                    <a:lnTo>
                      <a:pt x="421" y="2273"/>
                    </a:lnTo>
                    <a:lnTo>
                      <a:pt x="154" y="2398"/>
                    </a:lnTo>
                    <a:lnTo>
                      <a:pt x="287" y="2685"/>
                    </a:lnTo>
                    <a:lnTo>
                      <a:pt x="556" y="2559"/>
                    </a:lnTo>
                    <a:lnTo>
                      <a:pt x="566" y="2576"/>
                    </a:lnTo>
                    <a:cubicBezTo>
                      <a:pt x="639" y="2691"/>
                      <a:pt x="726" y="2796"/>
                      <a:pt x="827" y="2887"/>
                    </a:cubicBezTo>
                    <a:lnTo>
                      <a:pt x="842" y="2900"/>
                    </a:lnTo>
                    <a:lnTo>
                      <a:pt x="673" y="3143"/>
                    </a:lnTo>
                    <a:lnTo>
                      <a:pt x="932" y="3324"/>
                    </a:lnTo>
                    <a:lnTo>
                      <a:pt x="1101" y="3081"/>
                    </a:lnTo>
                    <a:lnTo>
                      <a:pt x="1119" y="3091"/>
                    </a:lnTo>
                    <a:cubicBezTo>
                      <a:pt x="1238" y="3154"/>
                      <a:pt x="1367" y="3200"/>
                      <a:pt x="1501" y="3228"/>
                    </a:cubicBezTo>
                    <a:lnTo>
                      <a:pt x="1520" y="3233"/>
                    </a:lnTo>
                    <a:lnTo>
                      <a:pt x="1495" y="3528"/>
                    </a:lnTo>
                    <a:lnTo>
                      <a:pt x="1809" y="3555"/>
                    </a:lnTo>
                    <a:lnTo>
                      <a:pt x="1835" y="3260"/>
                    </a:lnTo>
                    <a:lnTo>
                      <a:pt x="1855" y="3259"/>
                    </a:lnTo>
                    <a:cubicBezTo>
                      <a:pt x="1992" y="3254"/>
                      <a:pt x="2126" y="3231"/>
                      <a:pt x="2255" y="3189"/>
                    </a:cubicBezTo>
                    <a:lnTo>
                      <a:pt x="2274" y="3182"/>
                    </a:lnTo>
                    <a:lnTo>
                      <a:pt x="2399" y="3450"/>
                    </a:lnTo>
                    <a:lnTo>
                      <a:pt x="2685" y="3316"/>
                    </a:lnTo>
                    <a:lnTo>
                      <a:pt x="2560" y="3048"/>
                    </a:lnTo>
                    <a:lnTo>
                      <a:pt x="2577" y="3038"/>
                    </a:lnTo>
                    <a:cubicBezTo>
                      <a:pt x="2692" y="2965"/>
                      <a:pt x="2796" y="2877"/>
                      <a:pt x="2887" y="2776"/>
                    </a:cubicBezTo>
                    <a:lnTo>
                      <a:pt x="2901" y="2761"/>
                    </a:lnTo>
                    <a:lnTo>
                      <a:pt x="3144" y="2931"/>
                    </a:lnTo>
                    <a:lnTo>
                      <a:pt x="3324" y="2672"/>
                    </a:lnTo>
                    <a:lnTo>
                      <a:pt x="3082" y="2503"/>
                    </a:lnTo>
                    <a:lnTo>
                      <a:pt x="3091" y="2485"/>
                    </a:lnTo>
                    <a:cubicBezTo>
                      <a:pt x="3155" y="2366"/>
                      <a:pt x="3201" y="2237"/>
                      <a:pt x="3229" y="2103"/>
                    </a:cubicBezTo>
                    <a:lnTo>
                      <a:pt x="3233" y="2083"/>
                    </a:lnTo>
                    <a:lnTo>
                      <a:pt x="3529" y="2109"/>
                    </a:lnTo>
                    <a:lnTo>
                      <a:pt x="3556" y="1794"/>
                    </a:lnTo>
                    <a:lnTo>
                      <a:pt x="3260" y="1769"/>
                    </a:lnTo>
                    <a:lnTo>
                      <a:pt x="3260" y="1749"/>
                    </a:lnTo>
                    <a:cubicBezTo>
                      <a:pt x="3255" y="1613"/>
                      <a:pt x="3231" y="1478"/>
                      <a:pt x="3189" y="1350"/>
                    </a:cubicBezTo>
                    <a:lnTo>
                      <a:pt x="3183" y="1331"/>
                    </a:lnTo>
                    <a:lnTo>
                      <a:pt x="3451" y="1206"/>
                    </a:lnTo>
                    <a:lnTo>
                      <a:pt x="3317" y="920"/>
                    </a:lnTo>
                    <a:lnTo>
                      <a:pt x="3049" y="1045"/>
                    </a:lnTo>
                    <a:lnTo>
                      <a:pt x="3038" y="1028"/>
                    </a:lnTo>
                    <a:cubicBezTo>
                      <a:pt x="2966" y="913"/>
                      <a:pt x="2878" y="808"/>
                      <a:pt x="2777" y="717"/>
                    </a:cubicBezTo>
                    <a:lnTo>
                      <a:pt x="2762" y="704"/>
                    </a:lnTo>
                    <a:lnTo>
                      <a:pt x="2932" y="461"/>
                    </a:lnTo>
                    <a:lnTo>
                      <a:pt x="2673" y="280"/>
                    </a:lnTo>
                    <a:lnTo>
                      <a:pt x="2503" y="523"/>
                    </a:lnTo>
                    <a:lnTo>
                      <a:pt x="2486" y="513"/>
                    </a:lnTo>
                    <a:cubicBezTo>
                      <a:pt x="2366" y="450"/>
                      <a:pt x="2238" y="404"/>
                      <a:pt x="2104" y="376"/>
                    </a:cubicBezTo>
                    <a:lnTo>
                      <a:pt x="2084" y="372"/>
                    </a:lnTo>
                    <a:lnTo>
                      <a:pt x="2110" y="76"/>
                    </a:lnTo>
                    <a:moveTo>
                      <a:pt x="1754" y="0"/>
                    </a:moveTo>
                    <a:lnTo>
                      <a:pt x="2159" y="35"/>
                    </a:lnTo>
                    <a:lnTo>
                      <a:pt x="2133" y="336"/>
                    </a:lnTo>
                    <a:cubicBezTo>
                      <a:pt x="2257" y="363"/>
                      <a:pt x="2377" y="407"/>
                      <a:pt x="2489" y="464"/>
                    </a:cubicBezTo>
                    <a:lnTo>
                      <a:pt x="2661" y="217"/>
                    </a:lnTo>
                    <a:lnTo>
                      <a:pt x="2995" y="450"/>
                    </a:lnTo>
                    <a:lnTo>
                      <a:pt x="2822" y="697"/>
                    </a:lnTo>
                    <a:cubicBezTo>
                      <a:pt x="2915" y="783"/>
                      <a:pt x="2997" y="881"/>
                      <a:pt x="3066" y="987"/>
                    </a:cubicBezTo>
                    <a:lnTo>
                      <a:pt x="3339" y="859"/>
                    </a:lnTo>
                    <a:lnTo>
                      <a:pt x="3511" y="1228"/>
                    </a:lnTo>
                    <a:lnTo>
                      <a:pt x="3239" y="1355"/>
                    </a:lnTo>
                    <a:cubicBezTo>
                      <a:pt x="3276" y="1475"/>
                      <a:pt x="3298" y="1601"/>
                      <a:pt x="3304" y="1727"/>
                    </a:cubicBezTo>
                    <a:lnTo>
                      <a:pt x="3605" y="1753"/>
                    </a:lnTo>
                    <a:lnTo>
                      <a:pt x="3570" y="2158"/>
                    </a:lnTo>
                    <a:lnTo>
                      <a:pt x="3269" y="2132"/>
                    </a:lnTo>
                    <a:cubicBezTo>
                      <a:pt x="3241" y="2257"/>
                      <a:pt x="3198" y="2376"/>
                      <a:pt x="3141" y="2488"/>
                    </a:cubicBezTo>
                    <a:lnTo>
                      <a:pt x="3388" y="2661"/>
                    </a:lnTo>
                    <a:lnTo>
                      <a:pt x="3155" y="2994"/>
                    </a:lnTo>
                    <a:lnTo>
                      <a:pt x="2908" y="2822"/>
                    </a:lnTo>
                    <a:cubicBezTo>
                      <a:pt x="2822" y="2914"/>
                      <a:pt x="2724" y="2996"/>
                      <a:pt x="2618" y="3065"/>
                    </a:cubicBezTo>
                    <a:lnTo>
                      <a:pt x="2746" y="3338"/>
                    </a:lnTo>
                    <a:lnTo>
                      <a:pt x="2377" y="3511"/>
                    </a:lnTo>
                    <a:lnTo>
                      <a:pt x="2250" y="3238"/>
                    </a:lnTo>
                    <a:cubicBezTo>
                      <a:pt x="2129" y="3275"/>
                      <a:pt x="2004" y="3297"/>
                      <a:pt x="1877" y="3303"/>
                    </a:cubicBezTo>
                    <a:lnTo>
                      <a:pt x="1851" y="3604"/>
                    </a:lnTo>
                    <a:lnTo>
                      <a:pt x="1446" y="3569"/>
                    </a:lnTo>
                    <a:lnTo>
                      <a:pt x="1472" y="3269"/>
                    </a:lnTo>
                    <a:cubicBezTo>
                      <a:pt x="1347" y="3241"/>
                      <a:pt x="1227" y="3197"/>
                      <a:pt x="1115" y="3140"/>
                    </a:cubicBezTo>
                    <a:lnTo>
                      <a:pt x="943" y="3387"/>
                    </a:lnTo>
                    <a:lnTo>
                      <a:pt x="610" y="3154"/>
                    </a:lnTo>
                    <a:lnTo>
                      <a:pt x="782" y="2907"/>
                    </a:lnTo>
                    <a:cubicBezTo>
                      <a:pt x="689" y="2821"/>
                      <a:pt x="607" y="2724"/>
                      <a:pt x="539" y="2617"/>
                    </a:cubicBezTo>
                    <a:lnTo>
                      <a:pt x="265" y="2745"/>
                    </a:lnTo>
                    <a:lnTo>
                      <a:pt x="93" y="2376"/>
                    </a:lnTo>
                    <a:lnTo>
                      <a:pt x="366" y="2249"/>
                    </a:lnTo>
                    <a:cubicBezTo>
                      <a:pt x="328" y="2129"/>
                      <a:pt x="306" y="2003"/>
                      <a:pt x="300" y="1876"/>
                    </a:cubicBezTo>
                    <a:lnTo>
                      <a:pt x="0" y="1850"/>
                    </a:lnTo>
                    <a:lnTo>
                      <a:pt x="35" y="1446"/>
                    </a:lnTo>
                    <a:lnTo>
                      <a:pt x="335" y="1472"/>
                    </a:lnTo>
                    <a:cubicBezTo>
                      <a:pt x="363" y="1347"/>
                      <a:pt x="406" y="1228"/>
                      <a:pt x="464" y="1116"/>
                    </a:cubicBezTo>
                    <a:lnTo>
                      <a:pt x="217" y="943"/>
                    </a:lnTo>
                    <a:lnTo>
                      <a:pt x="450" y="610"/>
                    </a:lnTo>
                    <a:lnTo>
                      <a:pt x="697" y="783"/>
                    </a:lnTo>
                    <a:cubicBezTo>
                      <a:pt x="783" y="690"/>
                      <a:pt x="880" y="608"/>
                      <a:pt x="987" y="539"/>
                    </a:cubicBezTo>
                    <a:lnTo>
                      <a:pt x="859" y="266"/>
                    </a:lnTo>
                    <a:lnTo>
                      <a:pt x="1227" y="94"/>
                    </a:lnTo>
                    <a:lnTo>
                      <a:pt x="1355" y="366"/>
                    </a:lnTo>
                    <a:cubicBezTo>
                      <a:pt x="1475" y="329"/>
                      <a:pt x="1600" y="307"/>
                      <a:pt x="1728" y="301"/>
                    </a:cubicBezTo>
                    <a:lnTo>
                      <a:pt x="175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9"/>
              <p:cNvSpPr/>
              <p:nvPr/>
            </p:nvSpPr>
            <p:spPr>
              <a:xfrm rot="5400000">
                <a:off x="272167" y="3833326"/>
                <a:ext cx="107703" cy="126014"/>
              </a:xfrm>
              <a:custGeom>
                <a:avLst/>
                <a:gdLst/>
                <a:ahLst/>
                <a:cxnLst/>
                <a:rect l="l" t="t" r="r" b="b"/>
                <a:pathLst>
                  <a:path w="647" h="757" extrusionOk="0">
                    <a:moveTo>
                      <a:pt x="599" y="86"/>
                    </a:moveTo>
                    <a:cubicBezTo>
                      <a:pt x="579" y="78"/>
                      <a:pt x="560" y="68"/>
                      <a:pt x="542" y="57"/>
                    </a:cubicBezTo>
                    <a:lnTo>
                      <a:pt x="68" y="455"/>
                    </a:lnTo>
                    <a:cubicBezTo>
                      <a:pt x="201" y="582"/>
                      <a:pt x="365" y="667"/>
                      <a:pt x="545" y="703"/>
                    </a:cubicBezTo>
                    <a:lnTo>
                      <a:pt x="599" y="86"/>
                    </a:lnTo>
                    <a:moveTo>
                      <a:pt x="539" y="0"/>
                    </a:moveTo>
                    <a:lnTo>
                      <a:pt x="553" y="10"/>
                    </a:lnTo>
                    <a:cubicBezTo>
                      <a:pt x="577" y="26"/>
                      <a:pt x="603" y="40"/>
                      <a:pt x="630" y="50"/>
                    </a:cubicBezTo>
                    <a:lnTo>
                      <a:pt x="647" y="56"/>
                    </a:lnTo>
                    <a:lnTo>
                      <a:pt x="586" y="757"/>
                    </a:lnTo>
                    <a:lnTo>
                      <a:pt x="562" y="752"/>
                    </a:lnTo>
                    <a:cubicBezTo>
                      <a:pt x="355" y="716"/>
                      <a:pt x="167" y="619"/>
                      <a:pt x="18" y="470"/>
                    </a:cubicBezTo>
                    <a:lnTo>
                      <a:pt x="0" y="453"/>
                    </a:lnTo>
                    <a:lnTo>
                      <a:pt x="53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39"/>
              <p:cNvSpPr/>
              <p:nvPr/>
            </p:nvSpPr>
            <p:spPr>
              <a:xfrm rot="5400000">
                <a:off x="270252" y="3952431"/>
                <a:ext cx="104706" cy="122851"/>
              </a:xfrm>
              <a:custGeom>
                <a:avLst/>
                <a:gdLst/>
                <a:ahLst/>
                <a:cxnLst/>
                <a:rect l="l" t="t" r="r" b="b"/>
                <a:pathLst>
                  <a:path w="629" h="738" extrusionOk="0">
                    <a:moveTo>
                      <a:pt x="563" y="530"/>
                    </a:moveTo>
                    <a:lnTo>
                      <a:pt x="164" y="56"/>
                    </a:lnTo>
                    <a:cubicBezTo>
                      <a:pt x="144" y="64"/>
                      <a:pt x="124" y="70"/>
                      <a:pt x="103" y="75"/>
                    </a:cubicBezTo>
                    <a:lnTo>
                      <a:pt x="50" y="692"/>
                    </a:lnTo>
                    <a:cubicBezTo>
                      <a:pt x="233" y="687"/>
                      <a:pt x="410" y="631"/>
                      <a:pt x="563" y="530"/>
                    </a:cubicBezTo>
                    <a:moveTo>
                      <a:pt x="176" y="0"/>
                    </a:moveTo>
                    <a:lnTo>
                      <a:pt x="629" y="539"/>
                    </a:lnTo>
                    <a:lnTo>
                      <a:pt x="609" y="553"/>
                    </a:lnTo>
                    <a:cubicBezTo>
                      <a:pt x="437" y="674"/>
                      <a:pt x="235" y="738"/>
                      <a:pt x="25" y="738"/>
                    </a:cubicBezTo>
                    <a:lnTo>
                      <a:pt x="0" y="738"/>
                    </a:lnTo>
                    <a:lnTo>
                      <a:pt x="61" y="37"/>
                    </a:lnTo>
                    <a:lnTo>
                      <a:pt x="78" y="34"/>
                    </a:lnTo>
                    <a:cubicBezTo>
                      <a:pt x="107" y="29"/>
                      <a:pt x="135" y="20"/>
                      <a:pt x="161" y="7"/>
                    </a:cubicBezTo>
                    <a:lnTo>
                      <a:pt x="17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9"/>
              <p:cNvSpPr/>
              <p:nvPr/>
            </p:nvSpPr>
            <p:spPr>
              <a:xfrm rot="5400000">
                <a:off x="299051" y="4016519"/>
                <a:ext cx="126014" cy="107536"/>
              </a:xfrm>
              <a:custGeom>
                <a:avLst/>
                <a:gdLst/>
                <a:ahLst/>
                <a:cxnLst/>
                <a:rect l="l" t="t" r="r" b="b"/>
                <a:pathLst>
                  <a:path w="757" h="646" extrusionOk="0">
                    <a:moveTo>
                      <a:pt x="704" y="101"/>
                    </a:moveTo>
                    <a:lnTo>
                      <a:pt x="87" y="48"/>
                    </a:lnTo>
                    <a:cubicBezTo>
                      <a:pt x="79" y="68"/>
                      <a:pt x="69" y="87"/>
                      <a:pt x="57" y="105"/>
                    </a:cubicBezTo>
                    <a:lnTo>
                      <a:pt x="456" y="579"/>
                    </a:lnTo>
                    <a:cubicBezTo>
                      <a:pt x="583" y="446"/>
                      <a:pt x="668" y="281"/>
                      <a:pt x="704" y="101"/>
                    </a:cubicBezTo>
                    <a:moveTo>
                      <a:pt x="56" y="0"/>
                    </a:moveTo>
                    <a:lnTo>
                      <a:pt x="757" y="60"/>
                    </a:lnTo>
                    <a:lnTo>
                      <a:pt x="753" y="85"/>
                    </a:lnTo>
                    <a:cubicBezTo>
                      <a:pt x="717" y="292"/>
                      <a:pt x="619" y="480"/>
                      <a:pt x="471" y="629"/>
                    </a:cubicBezTo>
                    <a:lnTo>
                      <a:pt x="453" y="646"/>
                    </a:lnTo>
                    <a:lnTo>
                      <a:pt x="0" y="108"/>
                    </a:lnTo>
                    <a:lnTo>
                      <a:pt x="10" y="93"/>
                    </a:lnTo>
                    <a:cubicBezTo>
                      <a:pt x="27" y="70"/>
                      <a:pt x="41" y="44"/>
                      <a:pt x="50" y="16"/>
                    </a:cubicBezTo>
                    <a:lnTo>
                      <a:pt x="56"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9"/>
              <p:cNvSpPr/>
              <p:nvPr/>
            </p:nvSpPr>
            <p:spPr>
              <a:xfrm rot="5400000">
                <a:off x="418156" y="4021430"/>
                <a:ext cx="122685" cy="104706"/>
              </a:xfrm>
              <a:custGeom>
                <a:avLst/>
                <a:gdLst/>
                <a:ahLst/>
                <a:cxnLst/>
                <a:rect l="l" t="t" r="r" b="b"/>
                <a:pathLst>
                  <a:path w="737" h="629" extrusionOk="0">
                    <a:moveTo>
                      <a:pt x="692" y="579"/>
                    </a:moveTo>
                    <a:cubicBezTo>
                      <a:pt x="687" y="397"/>
                      <a:pt x="631" y="220"/>
                      <a:pt x="529" y="67"/>
                    </a:cubicBezTo>
                    <a:lnTo>
                      <a:pt x="55" y="466"/>
                    </a:lnTo>
                    <a:cubicBezTo>
                      <a:pt x="64" y="486"/>
                      <a:pt x="70" y="506"/>
                      <a:pt x="75" y="526"/>
                    </a:cubicBezTo>
                    <a:lnTo>
                      <a:pt x="692" y="579"/>
                    </a:lnTo>
                    <a:moveTo>
                      <a:pt x="538" y="0"/>
                    </a:moveTo>
                    <a:lnTo>
                      <a:pt x="552" y="21"/>
                    </a:lnTo>
                    <a:cubicBezTo>
                      <a:pt x="673" y="193"/>
                      <a:pt x="737" y="395"/>
                      <a:pt x="737" y="604"/>
                    </a:cubicBezTo>
                    <a:lnTo>
                      <a:pt x="737" y="629"/>
                    </a:lnTo>
                    <a:lnTo>
                      <a:pt x="36" y="568"/>
                    </a:lnTo>
                    <a:lnTo>
                      <a:pt x="33" y="551"/>
                    </a:lnTo>
                    <a:cubicBezTo>
                      <a:pt x="28" y="522"/>
                      <a:pt x="20" y="495"/>
                      <a:pt x="7" y="469"/>
                    </a:cubicBezTo>
                    <a:lnTo>
                      <a:pt x="0" y="453"/>
                    </a:lnTo>
                    <a:lnTo>
                      <a:pt x="538"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39"/>
              <p:cNvSpPr/>
              <p:nvPr/>
            </p:nvSpPr>
            <p:spPr>
              <a:xfrm rot="5400000">
                <a:off x="482078" y="3971324"/>
                <a:ext cx="107536" cy="126180"/>
              </a:xfrm>
              <a:custGeom>
                <a:avLst/>
                <a:gdLst/>
                <a:ahLst/>
                <a:cxnLst/>
                <a:rect l="l" t="t" r="r" b="b"/>
                <a:pathLst>
                  <a:path w="646" h="758" extrusionOk="0">
                    <a:moveTo>
                      <a:pt x="579" y="302"/>
                    </a:moveTo>
                    <a:cubicBezTo>
                      <a:pt x="445" y="175"/>
                      <a:pt x="281" y="90"/>
                      <a:pt x="101" y="54"/>
                    </a:cubicBezTo>
                    <a:lnTo>
                      <a:pt x="48" y="671"/>
                    </a:lnTo>
                    <a:cubicBezTo>
                      <a:pt x="68" y="679"/>
                      <a:pt x="87" y="689"/>
                      <a:pt x="105" y="701"/>
                    </a:cubicBezTo>
                    <a:lnTo>
                      <a:pt x="579" y="302"/>
                    </a:lnTo>
                    <a:moveTo>
                      <a:pt x="60" y="0"/>
                    </a:moveTo>
                    <a:lnTo>
                      <a:pt x="85" y="5"/>
                    </a:lnTo>
                    <a:cubicBezTo>
                      <a:pt x="292" y="41"/>
                      <a:pt x="480" y="138"/>
                      <a:pt x="629" y="287"/>
                    </a:cubicBezTo>
                    <a:lnTo>
                      <a:pt x="646" y="305"/>
                    </a:lnTo>
                    <a:lnTo>
                      <a:pt x="108" y="758"/>
                    </a:lnTo>
                    <a:lnTo>
                      <a:pt x="93" y="747"/>
                    </a:lnTo>
                    <a:cubicBezTo>
                      <a:pt x="70" y="731"/>
                      <a:pt x="44" y="717"/>
                      <a:pt x="16" y="707"/>
                    </a:cubicBezTo>
                    <a:lnTo>
                      <a:pt x="0" y="702"/>
                    </a:lnTo>
                    <a:lnTo>
                      <a:pt x="6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9"/>
              <p:cNvSpPr/>
              <p:nvPr/>
            </p:nvSpPr>
            <p:spPr>
              <a:xfrm rot="5400000">
                <a:off x="395267" y="3929792"/>
                <a:ext cx="71413" cy="71247"/>
              </a:xfrm>
              <a:custGeom>
                <a:avLst/>
                <a:gdLst/>
                <a:ahLst/>
                <a:cxnLst/>
                <a:rect l="l" t="t" r="r" b="b"/>
                <a:pathLst>
                  <a:path w="429" h="428" extrusionOk="0">
                    <a:moveTo>
                      <a:pt x="214" y="382"/>
                    </a:moveTo>
                    <a:cubicBezTo>
                      <a:pt x="301" y="382"/>
                      <a:pt x="375" y="315"/>
                      <a:pt x="382" y="228"/>
                    </a:cubicBezTo>
                    <a:cubicBezTo>
                      <a:pt x="386" y="183"/>
                      <a:pt x="372" y="139"/>
                      <a:pt x="343" y="106"/>
                    </a:cubicBezTo>
                    <a:cubicBezTo>
                      <a:pt x="314" y="71"/>
                      <a:pt x="274" y="50"/>
                      <a:pt x="229" y="46"/>
                    </a:cubicBezTo>
                    <a:cubicBezTo>
                      <a:pt x="136" y="38"/>
                      <a:pt x="54" y="109"/>
                      <a:pt x="46" y="199"/>
                    </a:cubicBezTo>
                    <a:cubicBezTo>
                      <a:pt x="42" y="244"/>
                      <a:pt x="56" y="288"/>
                      <a:pt x="85" y="322"/>
                    </a:cubicBezTo>
                    <a:cubicBezTo>
                      <a:pt x="114" y="357"/>
                      <a:pt x="155" y="378"/>
                      <a:pt x="200" y="382"/>
                    </a:cubicBezTo>
                    <a:cubicBezTo>
                      <a:pt x="205" y="382"/>
                      <a:pt x="210" y="382"/>
                      <a:pt x="214" y="382"/>
                    </a:cubicBezTo>
                    <a:moveTo>
                      <a:pt x="214" y="0"/>
                    </a:moveTo>
                    <a:cubicBezTo>
                      <a:pt x="220" y="0"/>
                      <a:pt x="226" y="1"/>
                      <a:pt x="233" y="1"/>
                    </a:cubicBezTo>
                    <a:cubicBezTo>
                      <a:pt x="290" y="6"/>
                      <a:pt x="341" y="33"/>
                      <a:pt x="378" y="77"/>
                    </a:cubicBezTo>
                    <a:cubicBezTo>
                      <a:pt x="415" y="120"/>
                      <a:pt x="433" y="175"/>
                      <a:pt x="428" y="232"/>
                    </a:cubicBezTo>
                    <a:cubicBezTo>
                      <a:pt x="418" y="348"/>
                      <a:pt x="314" y="437"/>
                      <a:pt x="196" y="427"/>
                    </a:cubicBezTo>
                    <a:cubicBezTo>
                      <a:pt x="139" y="422"/>
                      <a:pt x="87" y="395"/>
                      <a:pt x="50" y="351"/>
                    </a:cubicBezTo>
                    <a:cubicBezTo>
                      <a:pt x="14" y="308"/>
                      <a:pt x="-4" y="252"/>
                      <a:pt x="1" y="195"/>
                    </a:cubicBezTo>
                    <a:cubicBezTo>
                      <a:pt x="10" y="86"/>
                      <a:pt x="104" y="0"/>
                      <a:pt x="2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9"/>
              <p:cNvSpPr/>
              <p:nvPr/>
            </p:nvSpPr>
            <p:spPr>
              <a:xfrm rot="5400000">
                <a:off x="486989" y="3855382"/>
                <a:ext cx="104706" cy="122851"/>
              </a:xfrm>
              <a:custGeom>
                <a:avLst/>
                <a:gdLst/>
                <a:ahLst/>
                <a:cxnLst/>
                <a:rect l="l" t="t" r="r" b="b"/>
                <a:pathLst>
                  <a:path w="629" h="738" extrusionOk="0">
                    <a:moveTo>
                      <a:pt x="527" y="663"/>
                    </a:moveTo>
                    <a:lnTo>
                      <a:pt x="580" y="46"/>
                    </a:lnTo>
                    <a:cubicBezTo>
                      <a:pt x="396" y="51"/>
                      <a:pt x="220" y="107"/>
                      <a:pt x="67" y="208"/>
                    </a:cubicBezTo>
                    <a:lnTo>
                      <a:pt x="466" y="682"/>
                    </a:lnTo>
                    <a:cubicBezTo>
                      <a:pt x="485" y="674"/>
                      <a:pt x="506" y="668"/>
                      <a:pt x="527" y="663"/>
                    </a:cubicBezTo>
                    <a:moveTo>
                      <a:pt x="629" y="0"/>
                    </a:moveTo>
                    <a:lnTo>
                      <a:pt x="569" y="701"/>
                    </a:lnTo>
                    <a:lnTo>
                      <a:pt x="552" y="704"/>
                    </a:lnTo>
                    <a:cubicBezTo>
                      <a:pt x="523" y="709"/>
                      <a:pt x="495" y="718"/>
                      <a:pt x="469" y="731"/>
                    </a:cubicBezTo>
                    <a:lnTo>
                      <a:pt x="453" y="738"/>
                    </a:lnTo>
                    <a:lnTo>
                      <a:pt x="0" y="200"/>
                    </a:lnTo>
                    <a:lnTo>
                      <a:pt x="20" y="185"/>
                    </a:lnTo>
                    <a:cubicBezTo>
                      <a:pt x="193" y="64"/>
                      <a:pt x="395" y="0"/>
                      <a:pt x="605" y="0"/>
                    </a:cubicBezTo>
                    <a:lnTo>
                      <a:pt x="62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9"/>
              <p:cNvSpPr/>
              <p:nvPr/>
            </p:nvSpPr>
            <p:spPr>
              <a:xfrm rot="5400000">
                <a:off x="436966" y="3806692"/>
                <a:ext cx="126014" cy="107370"/>
              </a:xfrm>
              <a:custGeom>
                <a:avLst/>
                <a:gdLst/>
                <a:ahLst/>
                <a:cxnLst/>
                <a:rect l="l" t="t" r="r" b="b"/>
                <a:pathLst>
                  <a:path w="757" h="645" extrusionOk="0">
                    <a:moveTo>
                      <a:pt x="700" y="541"/>
                    </a:moveTo>
                    <a:lnTo>
                      <a:pt x="302" y="67"/>
                    </a:lnTo>
                    <a:cubicBezTo>
                      <a:pt x="175" y="200"/>
                      <a:pt x="90" y="365"/>
                      <a:pt x="54" y="545"/>
                    </a:cubicBezTo>
                    <a:lnTo>
                      <a:pt x="671" y="598"/>
                    </a:lnTo>
                    <a:cubicBezTo>
                      <a:pt x="679" y="578"/>
                      <a:pt x="689" y="559"/>
                      <a:pt x="700" y="541"/>
                    </a:cubicBezTo>
                    <a:moveTo>
                      <a:pt x="304" y="0"/>
                    </a:moveTo>
                    <a:lnTo>
                      <a:pt x="757" y="538"/>
                    </a:lnTo>
                    <a:lnTo>
                      <a:pt x="747" y="553"/>
                    </a:lnTo>
                    <a:cubicBezTo>
                      <a:pt x="730" y="576"/>
                      <a:pt x="717" y="602"/>
                      <a:pt x="707" y="630"/>
                    </a:cubicBezTo>
                    <a:lnTo>
                      <a:pt x="701" y="645"/>
                    </a:lnTo>
                    <a:lnTo>
                      <a:pt x="0" y="586"/>
                    </a:lnTo>
                    <a:lnTo>
                      <a:pt x="4" y="561"/>
                    </a:lnTo>
                    <a:cubicBezTo>
                      <a:pt x="41" y="354"/>
                      <a:pt x="138" y="166"/>
                      <a:pt x="287" y="17"/>
                    </a:cubicBezTo>
                    <a:lnTo>
                      <a:pt x="30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9"/>
              <p:cNvSpPr/>
              <p:nvPr/>
            </p:nvSpPr>
            <p:spPr>
              <a:xfrm rot="5400000">
                <a:off x="321107" y="3804527"/>
                <a:ext cx="122851" cy="104873"/>
              </a:xfrm>
              <a:custGeom>
                <a:avLst/>
                <a:gdLst/>
                <a:ahLst/>
                <a:cxnLst/>
                <a:rect l="l" t="t" r="r" b="b"/>
                <a:pathLst>
                  <a:path w="738" h="630" extrusionOk="0">
                    <a:moveTo>
                      <a:pt x="663" y="103"/>
                    </a:moveTo>
                    <a:lnTo>
                      <a:pt x="46" y="50"/>
                    </a:lnTo>
                    <a:cubicBezTo>
                      <a:pt x="50" y="233"/>
                      <a:pt x="106" y="410"/>
                      <a:pt x="208" y="563"/>
                    </a:cubicBezTo>
                    <a:lnTo>
                      <a:pt x="682" y="164"/>
                    </a:lnTo>
                    <a:cubicBezTo>
                      <a:pt x="674" y="145"/>
                      <a:pt x="667" y="124"/>
                      <a:pt x="663" y="103"/>
                    </a:cubicBezTo>
                    <a:moveTo>
                      <a:pt x="0" y="0"/>
                    </a:moveTo>
                    <a:lnTo>
                      <a:pt x="701" y="61"/>
                    </a:lnTo>
                    <a:lnTo>
                      <a:pt x="704" y="78"/>
                    </a:lnTo>
                    <a:cubicBezTo>
                      <a:pt x="709" y="107"/>
                      <a:pt x="718" y="135"/>
                      <a:pt x="730" y="161"/>
                    </a:cubicBezTo>
                    <a:lnTo>
                      <a:pt x="738" y="177"/>
                    </a:lnTo>
                    <a:lnTo>
                      <a:pt x="199" y="630"/>
                    </a:lnTo>
                    <a:lnTo>
                      <a:pt x="185" y="609"/>
                    </a:lnTo>
                    <a:cubicBezTo>
                      <a:pt x="64" y="437"/>
                      <a:pt x="0" y="235"/>
                      <a:pt x="0" y="25"/>
                    </a:cubicBezTo>
                    <a:lnTo>
                      <a:pt x="0"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2" name="Picture 1">
            <a:extLst>
              <a:ext uri="{FF2B5EF4-FFF2-40B4-BE49-F238E27FC236}">
                <a16:creationId xmlns:a16="http://schemas.microsoft.com/office/drawing/2014/main" id="{2870E7FA-FB12-7E96-9209-85F521BA5608}"/>
              </a:ext>
            </a:extLst>
          </p:cNvPr>
          <p:cNvPicPr>
            <a:picLocks noChangeAspect="1"/>
          </p:cNvPicPr>
          <p:nvPr/>
        </p:nvPicPr>
        <p:blipFill>
          <a:blip r:embed="rId3"/>
          <a:stretch>
            <a:fillRect/>
          </a:stretch>
        </p:blipFill>
        <p:spPr>
          <a:xfrm>
            <a:off x="2820764" y="1343501"/>
            <a:ext cx="2826179" cy="1778061"/>
          </a:xfrm>
          <a:prstGeom prst="rect">
            <a:avLst/>
          </a:prstGeom>
        </p:spPr>
      </p:pic>
      <p:pic>
        <p:nvPicPr>
          <p:cNvPr id="4" name="Picture 3">
            <a:extLst>
              <a:ext uri="{FF2B5EF4-FFF2-40B4-BE49-F238E27FC236}">
                <a16:creationId xmlns:a16="http://schemas.microsoft.com/office/drawing/2014/main" id="{39B3F9FB-8DC1-92FE-99C8-2FE5B9970EB7}"/>
              </a:ext>
            </a:extLst>
          </p:cNvPr>
          <p:cNvPicPr>
            <a:picLocks noChangeAspect="1"/>
          </p:cNvPicPr>
          <p:nvPr/>
        </p:nvPicPr>
        <p:blipFill>
          <a:blip r:embed="rId4"/>
          <a:stretch>
            <a:fillRect/>
          </a:stretch>
        </p:blipFill>
        <p:spPr>
          <a:xfrm>
            <a:off x="2246451" y="3238783"/>
            <a:ext cx="3779358" cy="928960"/>
          </a:xfrm>
          <a:prstGeom prst="rect">
            <a:avLst/>
          </a:prstGeom>
        </p:spPr>
      </p:pic>
    </p:spTree>
    <p:extLst>
      <p:ext uri="{BB962C8B-B14F-4D97-AF65-F5344CB8AC3E}">
        <p14:creationId xmlns:p14="http://schemas.microsoft.com/office/powerpoint/2010/main" val="2543308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utomotive Industry Marketing Plan by Slidesgo">
  <a:themeElements>
    <a:clrScheme name="Simple Light">
      <a:dk1>
        <a:srgbClr val="222222"/>
      </a:dk1>
      <a:lt1>
        <a:srgbClr val="FFFFFF"/>
      </a:lt1>
      <a:dk2>
        <a:srgbClr val="CFCFCF"/>
      </a:dk2>
      <a:lt2>
        <a:srgbClr val="53535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803</Words>
  <Application>Microsoft Macintosh PowerPoint</Application>
  <PresentationFormat>On-screen Show (16:9)</PresentationFormat>
  <Paragraphs>78</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Space Grotesk SemiBold</vt:lpstr>
      <vt:lpstr>Arial</vt:lpstr>
      <vt:lpstr>Space Grotesk</vt:lpstr>
      <vt:lpstr>Automotive Industry Marketing Plan by Slidesgo</vt:lpstr>
      <vt:lpstr>Auto Price Pro: Predicting Car Prices with Machine Learning</vt:lpstr>
      <vt:lpstr>Overview</vt:lpstr>
      <vt:lpstr>Our goals</vt:lpstr>
      <vt:lpstr>Table of contents</vt:lpstr>
      <vt:lpstr>Data Preprocessing</vt:lpstr>
      <vt:lpstr>Data Gathering and Exploration</vt:lpstr>
      <vt:lpstr>Data Gathering and Exploration</vt:lpstr>
      <vt:lpstr>Data Gathering and Exploration</vt:lpstr>
      <vt:lpstr>Standard Scaling </vt:lpstr>
      <vt:lpstr>One hot Encoding</vt:lpstr>
      <vt:lpstr>Data Insights</vt:lpstr>
      <vt:lpstr>Data Insights</vt:lpstr>
      <vt:lpstr>Choosing the right Machine Learning Model</vt:lpstr>
      <vt:lpstr>Exploring Machine Learning Models</vt:lpstr>
      <vt:lpstr>Model Building and Analysis </vt:lpstr>
      <vt:lpstr>Model Building</vt:lpstr>
      <vt:lpstr>Model Building</vt:lpstr>
      <vt:lpstr>Model Evaluation</vt:lpstr>
      <vt:lpstr>Model Evaluation</vt:lpstr>
      <vt:lpstr>Model Evaluation</vt:lpstr>
      <vt:lpstr>Visualizations and Predictions</vt:lpstr>
      <vt:lpstr>Visualizations</vt:lpstr>
      <vt:lpstr>Visualizations</vt:lpstr>
      <vt:lpstr>Conclusion</vt:lpstr>
      <vt:lpstr>Conclusion</vt:lpstr>
      <vt:lpstr>Group members: Prabhsimran Singh(c0905791) Vidhamjot Kaur(c0909093) Anmol Singh Paman(c0908043) Gurpreet Kaur(c0908454) Sarabjot Singh(c0909102)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Price Pro: Predicting Car Prices with Machine Learning</dc:title>
  <cp:lastModifiedBy>Sarabjot Singh Sarabjot Singh</cp:lastModifiedBy>
  <cp:revision>3</cp:revision>
  <dcterms:modified xsi:type="dcterms:W3CDTF">2024-04-09T00:49:58Z</dcterms:modified>
</cp:coreProperties>
</file>